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76" r:id="rId4"/>
    <p:sldId id="263" r:id="rId5"/>
    <p:sldId id="258" r:id="rId6"/>
    <p:sldId id="262" r:id="rId7"/>
    <p:sldId id="266" r:id="rId8"/>
    <p:sldId id="268" r:id="rId9"/>
    <p:sldId id="269" r:id="rId10"/>
    <p:sldId id="270" r:id="rId11"/>
    <p:sldId id="271" r:id="rId12"/>
    <p:sldId id="267" r:id="rId13"/>
    <p:sldId id="272" r:id="rId14"/>
    <p:sldId id="273" r:id="rId15"/>
    <p:sldId id="274"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037A8-F7AF-4C95-A21F-E24EB40F085C}" type="doc">
      <dgm:prSet loTypeId="urn:microsoft.com/office/officeart/2018/2/layout/IconVerticalSolidList" loCatId="icon" qsTypeId="urn:microsoft.com/office/officeart/2005/8/quickstyle/simple1" qsCatId="simple" csTypeId="urn:microsoft.com/office/officeart/2018/5/colors/Iconchunking_neutralicontext_accent1_2" csCatId="accent1" phldr="1"/>
      <dgm:spPr/>
      <dgm:t>
        <a:bodyPr/>
        <a:lstStyle/>
        <a:p>
          <a:endParaRPr lang="en-US"/>
        </a:p>
      </dgm:t>
    </dgm:pt>
    <dgm:pt modelId="{9E828149-AA72-4852-A133-CA9E616ACA4C}">
      <dgm:prSet/>
      <dgm:spPr/>
      <dgm:t>
        <a:bodyPr/>
        <a:lstStyle/>
        <a:p>
          <a:pPr>
            <a:lnSpc>
              <a:spcPct val="100000"/>
            </a:lnSpc>
          </a:pPr>
          <a:r>
            <a:rPr lang="nl-NL" b="0" i="0"/>
            <a:t>Oogstperiode is belangrijke fase in de jaarcyclus </a:t>
          </a:r>
          <a:endParaRPr lang="en-US"/>
        </a:p>
      </dgm:t>
    </dgm:pt>
    <dgm:pt modelId="{1FF53225-9D40-439C-AB03-3C35748F69F1}" type="parTrans" cxnId="{FE1680F5-A53D-4A26-A812-B7117B49A5EE}">
      <dgm:prSet/>
      <dgm:spPr/>
      <dgm:t>
        <a:bodyPr/>
        <a:lstStyle/>
        <a:p>
          <a:endParaRPr lang="en-US"/>
        </a:p>
      </dgm:t>
    </dgm:pt>
    <dgm:pt modelId="{4AE4EA0F-E3FC-4572-99D4-D00EA22A12FE}" type="sibTrans" cxnId="{FE1680F5-A53D-4A26-A812-B7117B49A5EE}">
      <dgm:prSet/>
      <dgm:spPr/>
      <dgm:t>
        <a:bodyPr/>
        <a:lstStyle/>
        <a:p>
          <a:endParaRPr lang="en-US"/>
        </a:p>
      </dgm:t>
    </dgm:pt>
    <dgm:pt modelId="{3053E60F-9CC3-4FDE-8650-DD8594E1AC59}">
      <dgm:prSet/>
      <dgm:spPr/>
      <dgm:t>
        <a:bodyPr/>
        <a:lstStyle/>
        <a:p>
          <a:pPr>
            <a:lnSpc>
              <a:spcPct val="100000"/>
            </a:lnSpc>
          </a:pPr>
          <a:r>
            <a:rPr lang="nl-NL" b="0" i="0"/>
            <a:t>Oogsten, bewaren en sorteren beïnvloed het fruit meestal negatief</a:t>
          </a:r>
          <a:endParaRPr lang="en-US"/>
        </a:p>
      </dgm:t>
    </dgm:pt>
    <dgm:pt modelId="{4A9F6D2C-2FC3-40E4-8FBB-F6BF76671696}" type="parTrans" cxnId="{B95BBF9E-AC4C-4832-A07E-0D6239BE18E7}">
      <dgm:prSet/>
      <dgm:spPr/>
      <dgm:t>
        <a:bodyPr/>
        <a:lstStyle/>
        <a:p>
          <a:endParaRPr lang="en-US"/>
        </a:p>
      </dgm:t>
    </dgm:pt>
    <dgm:pt modelId="{9B654834-917C-439B-86FA-D729964FD8D1}" type="sibTrans" cxnId="{B95BBF9E-AC4C-4832-A07E-0D6239BE18E7}">
      <dgm:prSet/>
      <dgm:spPr/>
      <dgm:t>
        <a:bodyPr/>
        <a:lstStyle/>
        <a:p>
          <a:endParaRPr lang="en-US"/>
        </a:p>
      </dgm:t>
    </dgm:pt>
    <dgm:pt modelId="{D6DFD4FC-C1E4-4ABF-AFC6-0BB0B557E8B5}" type="pres">
      <dgm:prSet presAssocID="{713037A8-F7AF-4C95-A21F-E24EB40F085C}" presName="root" presStyleCnt="0">
        <dgm:presLayoutVars>
          <dgm:dir/>
          <dgm:resizeHandles val="exact"/>
        </dgm:presLayoutVars>
      </dgm:prSet>
      <dgm:spPr/>
    </dgm:pt>
    <dgm:pt modelId="{C0AA3C03-9A7E-4741-BC60-7D4A726339AC}" type="pres">
      <dgm:prSet presAssocID="{9E828149-AA72-4852-A133-CA9E616ACA4C}" presName="compNode" presStyleCnt="0"/>
      <dgm:spPr/>
    </dgm:pt>
    <dgm:pt modelId="{0C9727B8-542D-4D6E-8485-057F6A89D4BC}" type="pres">
      <dgm:prSet presAssocID="{9E828149-AA72-4852-A133-CA9E616ACA4C}" presName="bgRect" presStyleLbl="bgShp" presStyleIdx="0" presStyleCnt="2"/>
      <dgm:spPr/>
    </dgm:pt>
    <dgm:pt modelId="{4348803F-FC52-44CD-8503-B2EC40D52B69}" type="pres">
      <dgm:prSet presAssocID="{9E828149-AA72-4852-A133-CA9E616ACA4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nkje"/>
        </a:ext>
      </dgm:extLst>
    </dgm:pt>
    <dgm:pt modelId="{107F1A07-B6A5-476C-9F25-355DF71DC27F}" type="pres">
      <dgm:prSet presAssocID="{9E828149-AA72-4852-A133-CA9E616ACA4C}" presName="spaceRect" presStyleCnt="0"/>
      <dgm:spPr/>
    </dgm:pt>
    <dgm:pt modelId="{3883F05E-F691-43DB-9248-17130C5A5E7D}" type="pres">
      <dgm:prSet presAssocID="{9E828149-AA72-4852-A133-CA9E616ACA4C}" presName="parTx" presStyleLbl="revTx" presStyleIdx="0" presStyleCnt="2">
        <dgm:presLayoutVars>
          <dgm:chMax val="0"/>
          <dgm:chPref val="0"/>
        </dgm:presLayoutVars>
      </dgm:prSet>
      <dgm:spPr/>
    </dgm:pt>
    <dgm:pt modelId="{2509A206-1512-408F-AEB5-7B35D8A4B83E}" type="pres">
      <dgm:prSet presAssocID="{4AE4EA0F-E3FC-4572-99D4-D00EA22A12FE}" presName="sibTrans" presStyleCnt="0"/>
      <dgm:spPr/>
    </dgm:pt>
    <dgm:pt modelId="{861E5507-E3C6-428D-9024-257772F6111E}" type="pres">
      <dgm:prSet presAssocID="{3053E60F-9CC3-4FDE-8650-DD8594E1AC59}" presName="compNode" presStyleCnt="0"/>
      <dgm:spPr/>
    </dgm:pt>
    <dgm:pt modelId="{6682FE7E-BE71-48D6-8EA4-A845A1C61070}" type="pres">
      <dgm:prSet presAssocID="{3053E60F-9CC3-4FDE-8650-DD8594E1AC59}" presName="bgRect" presStyleLbl="bgShp" presStyleIdx="1" presStyleCnt="2"/>
      <dgm:spPr/>
    </dgm:pt>
    <dgm:pt modelId="{B03BB046-7B2B-4428-80EE-A6D8F8EA66C1}" type="pres">
      <dgm:prSet presAssocID="{3053E60F-9CC3-4FDE-8650-DD8594E1AC5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uiven"/>
        </a:ext>
      </dgm:extLst>
    </dgm:pt>
    <dgm:pt modelId="{8C25BDF5-E02C-4B86-9B68-AAF7AF9E54E5}" type="pres">
      <dgm:prSet presAssocID="{3053E60F-9CC3-4FDE-8650-DD8594E1AC59}" presName="spaceRect" presStyleCnt="0"/>
      <dgm:spPr/>
    </dgm:pt>
    <dgm:pt modelId="{41D3B212-6AA2-4ACD-A695-9216A2A3A2BE}" type="pres">
      <dgm:prSet presAssocID="{3053E60F-9CC3-4FDE-8650-DD8594E1AC59}" presName="parTx" presStyleLbl="revTx" presStyleIdx="1" presStyleCnt="2">
        <dgm:presLayoutVars>
          <dgm:chMax val="0"/>
          <dgm:chPref val="0"/>
        </dgm:presLayoutVars>
      </dgm:prSet>
      <dgm:spPr/>
    </dgm:pt>
  </dgm:ptLst>
  <dgm:cxnLst>
    <dgm:cxn modelId="{D6A39706-74EE-4379-8C61-22D59DBAFA92}" type="presOf" srcId="{3053E60F-9CC3-4FDE-8650-DD8594E1AC59}" destId="{41D3B212-6AA2-4ACD-A695-9216A2A3A2BE}" srcOrd="0" destOrd="0" presId="urn:microsoft.com/office/officeart/2018/2/layout/IconVerticalSolidList"/>
    <dgm:cxn modelId="{89C8CB78-0ECE-4352-B113-36DF053683CC}" type="presOf" srcId="{9E828149-AA72-4852-A133-CA9E616ACA4C}" destId="{3883F05E-F691-43DB-9248-17130C5A5E7D}" srcOrd="0" destOrd="0" presId="urn:microsoft.com/office/officeart/2018/2/layout/IconVerticalSolidList"/>
    <dgm:cxn modelId="{90377F95-666B-46DE-BECD-ADB3295CD5EB}" type="presOf" srcId="{713037A8-F7AF-4C95-A21F-E24EB40F085C}" destId="{D6DFD4FC-C1E4-4ABF-AFC6-0BB0B557E8B5}" srcOrd="0" destOrd="0" presId="urn:microsoft.com/office/officeart/2018/2/layout/IconVerticalSolidList"/>
    <dgm:cxn modelId="{B95BBF9E-AC4C-4832-A07E-0D6239BE18E7}" srcId="{713037A8-F7AF-4C95-A21F-E24EB40F085C}" destId="{3053E60F-9CC3-4FDE-8650-DD8594E1AC59}" srcOrd="1" destOrd="0" parTransId="{4A9F6D2C-2FC3-40E4-8FBB-F6BF76671696}" sibTransId="{9B654834-917C-439B-86FA-D729964FD8D1}"/>
    <dgm:cxn modelId="{FE1680F5-A53D-4A26-A812-B7117B49A5EE}" srcId="{713037A8-F7AF-4C95-A21F-E24EB40F085C}" destId="{9E828149-AA72-4852-A133-CA9E616ACA4C}" srcOrd="0" destOrd="0" parTransId="{1FF53225-9D40-439C-AB03-3C35748F69F1}" sibTransId="{4AE4EA0F-E3FC-4572-99D4-D00EA22A12FE}"/>
    <dgm:cxn modelId="{CD85EE3B-94B4-4F85-9ABE-E3DE5B36B0E1}" type="presParOf" srcId="{D6DFD4FC-C1E4-4ABF-AFC6-0BB0B557E8B5}" destId="{C0AA3C03-9A7E-4741-BC60-7D4A726339AC}" srcOrd="0" destOrd="0" presId="urn:microsoft.com/office/officeart/2018/2/layout/IconVerticalSolidList"/>
    <dgm:cxn modelId="{3EF2DA65-3881-44D0-A7B9-53389FD8D324}" type="presParOf" srcId="{C0AA3C03-9A7E-4741-BC60-7D4A726339AC}" destId="{0C9727B8-542D-4D6E-8485-057F6A89D4BC}" srcOrd="0" destOrd="0" presId="urn:microsoft.com/office/officeart/2018/2/layout/IconVerticalSolidList"/>
    <dgm:cxn modelId="{B3D905E4-F0E6-494E-A054-1A7C418F41B0}" type="presParOf" srcId="{C0AA3C03-9A7E-4741-BC60-7D4A726339AC}" destId="{4348803F-FC52-44CD-8503-B2EC40D52B69}" srcOrd="1" destOrd="0" presId="urn:microsoft.com/office/officeart/2018/2/layout/IconVerticalSolidList"/>
    <dgm:cxn modelId="{12318AF4-FB4B-4D95-9482-C79CED500D7D}" type="presParOf" srcId="{C0AA3C03-9A7E-4741-BC60-7D4A726339AC}" destId="{107F1A07-B6A5-476C-9F25-355DF71DC27F}" srcOrd="2" destOrd="0" presId="urn:microsoft.com/office/officeart/2018/2/layout/IconVerticalSolidList"/>
    <dgm:cxn modelId="{332E46FB-4D57-48ED-90FE-3ED2669C4698}" type="presParOf" srcId="{C0AA3C03-9A7E-4741-BC60-7D4A726339AC}" destId="{3883F05E-F691-43DB-9248-17130C5A5E7D}" srcOrd="3" destOrd="0" presId="urn:microsoft.com/office/officeart/2018/2/layout/IconVerticalSolidList"/>
    <dgm:cxn modelId="{712236CC-2F10-4CAB-B934-7C725580C006}" type="presParOf" srcId="{D6DFD4FC-C1E4-4ABF-AFC6-0BB0B557E8B5}" destId="{2509A206-1512-408F-AEB5-7B35D8A4B83E}" srcOrd="1" destOrd="0" presId="urn:microsoft.com/office/officeart/2018/2/layout/IconVerticalSolidList"/>
    <dgm:cxn modelId="{6BCA78F7-08F0-4143-863C-8FAC3D4ECB5C}" type="presParOf" srcId="{D6DFD4FC-C1E4-4ABF-AFC6-0BB0B557E8B5}" destId="{861E5507-E3C6-428D-9024-257772F6111E}" srcOrd="2" destOrd="0" presId="urn:microsoft.com/office/officeart/2018/2/layout/IconVerticalSolidList"/>
    <dgm:cxn modelId="{728D0487-28CA-4B99-B55C-E3F10C1FC9E4}" type="presParOf" srcId="{861E5507-E3C6-428D-9024-257772F6111E}" destId="{6682FE7E-BE71-48D6-8EA4-A845A1C61070}" srcOrd="0" destOrd="0" presId="urn:microsoft.com/office/officeart/2018/2/layout/IconVerticalSolidList"/>
    <dgm:cxn modelId="{FB9B3164-E350-4D47-BD9D-E13DF1A99598}" type="presParOf" srcId="{861E5507-E3C6-428D-9024-257772F6111E}" destId="{B03BB046-7B2B-4428-80EE-A6D8F8EA66C1}" srcOrd="1" destOrd="0" presId="urn:microsoft.com/office/officeart/2018/2/layout/IconVerticalSolidList"/>
    <dgm:cxn modelId="{C0B58376-E0F5-4024-AA0C-728D27B3FE7C}" type="presParOf" srcId="{861E5507-E3C6-428D-9024-257772F6111E}" destId="{8C25BDF5-E02C-4B86-9B68-AAF7AF9E54E5}" srcOrd="2" destOrd="0" presId="urn:microsoft.com/office/officeart/2018/2/layout/IconVerticalSolidList"/>
    <dgm:cxn modelId="{EB4BBBE2-4E34-43AC-9216-BBB4EF2F0734}" type="presParOf" srcId="{861E5507-E3C6-428D-9024-257772F6111E}" destId="{41D3B212-6AA2-4ACD-A695-9216A2A3A2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9ABFAF-56A6-4931-967D-71456B3E745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BCD879C-439A-4048-967F-063ECB05CD21}">
      <dgm:prSet/>
      <dgm:spPr/>
      <dgm:t>
        <a:bodyPr/>
        <a:lstStyle/>
        <a:p>
          <a:pPr>
            <a:lnSpc>
              <a:spcPct val="100000"/>
            </a:lnSpc>
          </a:pPr>
          <a:r>
            <a:rPr lang="nl-NL"/>
            <a:t>Zetmeel wordt omgezet in suikers.</a:t>
          </a:r>
          <a:endParaRPr lang="en-US"/>
        </a:p>
      </dgm:t>
    </dgm:pt>
    <dgm:pt modelId="{A7B36FEF-0C83-479C-8B90-90CBF3BFAB7E}" type="parTrans" cxnId="{C1E2DE7C-2D62-411C-864F-DA8894DDD82E}">
      <dgm:prSet/>
      <dgm:spPr/>
      <dgm:t>
        <a:bodyPr/>
        <a:lstStyle/>
        <a:p>
          <a:endParaRPr lang="en-US"/>
        </a:p>
      </dgm:t>
    </dgm:pt>
    <dgm:pt modelId="{BF5A8A2D-91E1-4B33-AE2F-FC4F3811BB0C}" type="sibTrans" cxnId="{C1E2DE7C-2D62-411C-864F-DA8894DDD82E}">
      <dgm:prSet/>
      <dgm:spPr/>
      <dgm:t>
        <a:bodyPr/>
        <a:lstStyle/>
        <a:p>
          <a:pPr>
            <a:lnSpc>
              <a:spcPct val="100000"/>
            </a:lnSpc>
          </a:pPr>
          <a:endParaRPr lang="en-US"/>
        </a:p>
      </dgm:t>
    </dgm:pt>
    <dgm:pt modelId="{564E8627-4E57-412A-AF1C-5DE9921B6988}">
      <dgm:prSet/>
      <dgm:spPr/>
      <dgm:t>
        <a:bodyPr/>
        <a:lstStyle/>
        <a:p>
          <a:pPr>
            <a:lnSpc>
              <a:spcPct val="100000"/>
            </a:lnSpc>
          </a:pPr>
          <a:r>
            <a:rPr lang="nl-NL"/>
            <a:t>De wrange smaak neemt af.</a:t>
          </a:r>
          <a:endParaRPr lang="en-US"/>
        </a:p>
      </dgm:t>
    </dgm:pt>
    <dgm:pt modelId="{C229B7AE-6745-44C2-B7A8-384BA4394EC3}" type="parTrans" cxnId="{6DD80D12-55EE-475E-B2B9-CCAAA992A1D0}">
      <dgm:prSet/>
      <dgm:spPr/>
      <dgm:t>
        <a:bodyPr/>
        <a:lstStyle/>
        <a:p>
          <a:endParaRPr lang="en-US"/>
        </a:p>
      </dgm:t>
    </dgm:pt>
    <dgm:pt modelId="{F54FF4C7-C806-4D9B-81C9-F22B484F998F}" type="sibTrans" cxnId="{6DD80D12-55EE-475E-B2B9-CCAAA992A1D0}">
      <dgm:prSet/>
      <dgm:spPr/>
      <dgm:t>
        <a:bodyPr/>
        <a:lstStyle/>
        <a:p>
          <a:pPr>
            <a:lnSpc>
              <a:spcPct val="100000"/>
            </a:lnSpc>
          </a:pPr>
          <a:endParaRPr lang="en-US"/>
        </a:p>
      </dgm:t>
    </dgm:pt>
    <dgm:pt modelId="{4DB46379-6F4E-4B8F-9500-7BCECCA8D0C3}">
      <dgm:prSet/>
      <dgm:spPr/>
      <dgm:t>
        <a:bodyPr/>
        <a:lstStyle/>
        <a:p>
          <a:pPr>
            <a:lnSpc>
              <a:spcPct val="100000"/>
            </a:lnSpc>
          </a:pPr>
          <a:r>
            <a:rPr lang="nl-NL"/>
            <a:t>De vrucht wordt zoeter.</a:t>
          </a:r>
          <a:endParaRPr lang="en-US"/>
        </a:p>
      </dgm:t>
    </dgm:pt>
    <dgm:pt modelId="{1001207C-376A-44B0-AEB6-42F6C0933030}" type="parTrans" cxnId="{D24E8FC8-E4D5-4457-A972-3B58E6C55408}">
      <dgm:prSet/>
      <dgm:spPr/>
      <dgm:t>
        <a:bodyPr/>
        <a:lstStyle/>
        <a:p>
          <a:endParaRPr lang="en-US"/>
        </a:p>
      </dgm:t>
    </dgm:pt>
    <dgm:pt modelId="{52C991F5-E911-48EC-9C13-AC51B48A0264}" type="sibTrans" cxnId="{D24E8FC8-E4D5-4457-A972-3B58E6C55408}">
      <dgm:prSet/>
      <dgm:spPr/>
      <dgm:t>
        <a:bodyPr/>
        <a:lstStyle/>
        <a:p>
          <a:pPr>
            <a:lnSpc>
              <a:spcPct val="100000"/>
            </a:lnSpc>
          </a:pPr>
          <a:endParaRPr lang="en-US"/>
        </a:p>
      </dgm:t>
    </dgm:pt>
    <dgm:pt modelId="{2BD6F27C-2E96-402A-9864-89F313401BBB}">
      <dgm:prSet/>
      <dgm:spPr/>
      <dgm:t>
        <a:bodyPr/>
        <a:lstStyle/>
        <a:p>
          <a:pPr>
            <a:lnSpc>
              <a:spcPct val="100000"/>
            </a:lnSpc>
          </a:pPr>
          <a:r>
            <a:rPr lang="nl-NL"/>
            <a:t>De hardheid neemt af.</a:t>
          </a:r>
          <a:endParaRPr lang="en-US"/>
        </a:p>
      </dgm:t>
    </dgm:pt>
    <dgm:pt modelId="{057A4E18-DE7C-4F4C-A3C5-0CE49C7CC6F9}" type="parTrans" cxnId="{A8253A71-F735-4631-9009-ED01E13C9E5B}">
      <dgm:prSet/>
      <dgm:spPr/>
      <dgm:t>
        <a:bodyPr/>
        <a:lstStyle/>
        <a:p>
          <a:endParaRPr lang="en-US"/>
        </a:p>
      </dgm:t>
    </dgm:pt>
    <dgm:pt modelId="{369192FD-B7B9-43D7-B136-F8CB4AF939EF}" type="sibTrans" cxnId="{A8253A71-F735-4631-9009-ED01E13C9E5B}">
      <dgm:prSet/>
      <dgm:spPr/>
      <dgm:t>
        <a:bodyPr/>
        <a:lstStyle/>
        <a:p>
          <a:pPr>
            <a:lnSpc>
              <a:spcPct val="100000"/>
            </a:lnSpc>
          </a:pPr>
          <a:endParaRPr lang="en-US"/>
        </a:p>
      </dgm:t>
    </dgm:pt>
    <dgm:pt modelId="{5BFE0393-821E-48AD-B4EC-225779D9A4D0}">
      <dgm:prSet/>
      <dgm:spPr/>
      <dgm:t>
        <a:bodyPr/>
        <a:lstStyle/>
        <a:p>
          <a:pPr>
            <a:lnSpc>
              <a:spcPct val="100000"/>
            </a:lnSpc>
          </a:pPr>
          <a:r>
            <a:rPr lang="nl-NL"/>
            <a:t>Suikers worden omgezet in kleurstoffen en aroma.</a:t>
          </a:r>
          <a:endParaRPr lang="en-US"/>
        </a:p>
      </dgm:t>
    </dgm:pt>
    <dgm:pt modelId="{ED047AA1-B7F2-4EEC-B80F-BD2FCE3984AF}" type="parTrans" cxnId="{EE868BB1-A965-4E23-A729-F906841AE748}">
      <dgm:prSet/>
      <dgm:spPr/>
      <dgm:t>
        <a:bodyPr/>
        <a:lstStyle/>
        <a:p>
          <a:endParaRPr lang="en-US"/>
        </a:p>
      </dgm:t>
    </dgm:pt>
    <dgm:pt modelId="{76FC0C22-3EB9-42DB-99EC-7F3CBF8D9265}" type="sibTrans" cxnId="{EE868BB1-A965-4E23-A729-F906841AE748}">
      <dgm:prSet/>
      <dgm:spPr/>
      <dgm:t>
        <a:bodyPr/>
        <a:lstStyle/>
        <a:p>
          <a:pPr>
            <a:lnSpc>
              <a:spcPct val="100000"/>
            </a:lnSpc>
          </a:pPr>
          <a:endParaRPr lang="en-US"/>
        </a:p>
      </dgm:t>
    </dgm:pt>
    <dgm:pt modelId="{6B209910-A98E-4DE4-99D9-8CC2664A1251}">
      <dgm:prSet/>
      <dgm:spPr/>
      <dgm:t>
        <a:bodyPr/>
        <a:lstStyle/>
        <a:p>
          <a:pPr>
            <a:lnSpc>
              <a:spcPct val="100000"/>
            </a:lnSpc>
          </a:pPr>
          <a:r>
            <a:rPr lang="nl-NL"/>
            <a:t>De productie van ethyleen neemt toe.</a:t>
          </a:r>
          <a:endParaRPr lang="en-US"/>
        </a:p>
      </dgm:t>
    </dgm:pt>
    <dgm:pt modelId="{C691A05E-D132-4533-B7D5-2DE4C1DB3550}" type="parTrans" cxnId="{6649FAF3-802A-4234-A687-41E03C54E12B}">
      <dgm:prSet/>
      <dgm:spPr/>
      <dgm:t>
        <a:bodyPr/>
        <a:lstStyle/>
        <a:p>
          <a:endParaRPr lang="en-US"/>
        </a:p>
      </dgm:t>
    </dgm:pt>
    <dgm:pt modelId="{4458CF65-1205-414C-97D8-DCADDF802DDA}" type="sibTrans" cxnId="{6649FAF3-802A-4234-A687-41E03C54E12B}">
      <dgm:prSet/>
      <dgm:spPr/>
      <dgm:t>
        <a:bodyPr/>
        <a:lstStyle/>
        <a:p>
          <a:pPr>
            <a:lnSpc>
              <a:spcPct val="100000"/>
            </a:lnSpc>
          </a:pPr>
          <a:endParaRPr lang="en-US"/>
        </a:p>
      </dgm:t>
    </dgm:pt>
    <dgm:pt modelId="{F5943E62-E6FD-4364-87F1-F503B7DB0DFF}">
      <dgm:prSet/>
      <dgm:spPr/>
      <dgm:t>
        <a:bodyPr/>
        <a:lstStyle/>
        <a:p>
          <a:pPr>
            <a:lnSpc>
              <a:spcPct val="100000"/>
            </a:lnSpc>
          </a:pPr>
          <a:r>
            <a:rPr lang="nl-NL"/>
            <a:t>De ademhaling (</a:t>
          </a:r>
          <a:r>
            <a:rPr lang="nl-NL" i="1"/>
            <a:t>climacterium</a:t>
          </a:r>
          <a:r>
            <a:rPr lang="nl-NL"/>
            <a:t>) neemt toe.</a:t>
          </a:r>
          <a:endParaRPr lang="en-US"/>
        </a:p>
      </dgm:t>
    </dgm:pt>
    <dgm:pt modelId="{C4A52BD5-B1AE-491F-AFB9-384F7423101D}" type="parTrans" cxnId="{DE277664-A911-4979-9F33-A4AFED196B65}">
      <dgm:prSet/>
      <dgm:spPr/>
      <dgm:t>
        <a:bodyPr/>
        <a:lstStyle/>
        <a:p>
          <a:endParaRPr lang="en-US"/>
        </a:p>
      </dgm:t>
    </dgm:pt>
    <dgm:pt modelId="{28B4E9BA-9EF3-4B84-AC90-907474A2FC3B}" type="sibTrans" cxnId="{DE277664-A911-4979-9F33-A4AFED196B65}">
      <dgm:prSet/>
      <dgm:spPr/>
      <dgm:t>
        <a:bodyPr/>
        <a:lstStyle/>
        <a:p>
          <a:pPr>
            <a:lnSpc>
              <a:spcPct val="100000"/>
            </a:lnSpc>
          </a:pPr>
          <a:endParaRPr lang="en-US"/>
        </a:p>
      </dgm:t>
    </dgm:pt>
    <dgm:pt modelId="{DE244469-0C7C-469F-9BDC-3E3E94357569}">
      <dgm:prSet/>
      <dgm:spPr/>
      <dgm:t>
        <a:bodyPr/>
        <a:lstStyle/>
        <a:p>
          <a:pPr>
            <a:lnSpc>
              <a:spcPct val="100000"/>
            </a:lnSpc>
          </a:pPr>
          <a:r>
            <a:rPr lang="nl-NL"/>
            <a:t>Er wordt een waslaag geproduceerd. </a:t>
          </a:r>
          <a:endParaRPr lang="en-US"/>
        </a:p>
      </dgm:t>
    </dgm:pt>
    <dgm:pt modelId="{6F5020A8-6517-4D9C-980F-548D37CD649F}" type="parTrans" cxnId="{357461F4-D6E8-4887-9FF6-85A493792FE7}">
      <dgm:prSet/>
      <dgm:spPr/>
      <dgm:t>
        <a:bodyPr/>
        <a:lstStyle/>
        <a:p>
          <a:endParaRPr lang="en-US"/>
        </a:p>
      </dgm:t>
    </dgm:pt>
    <dgm:pt modelId="{44C697F7-C656-45EF-A9D9-99F9FDCAC7E4}" type="sibTrans" cxnId="{357461F4-D6E8-4887-9FF6-85A493792FE7}">
      <dgm:prSet/>
      <dgm:spPr/>
      <dgm:t>
        <a:bodyPr/>
        <a:lstStyle/>
        <a:p>
          <a:endParaRPr lang="en-US"/>
        </a:p>
      </dgm:t>
    </dgm:pt>
    <dgm:pt modelId="{0CA12A84-1B76-4786-9D7B-8863B3BBA7BA}" type="pres">
      <dgm:prSet presAssocID="{649ABFAF-56A6-4931-967D-71456B3E7453}" presName="root" presStyleCnt="0">
        <dgm:presLayoutVars>
          <dgm:dir/>
          <dgm:resizeHandles val="exact"/>
        </dgm:presLayoutVars>
      </dgm:prSet>
      <dgm:spPr/>
    </dgm:pt>
    <dgm:pt modelId="{35463A82-79F6-4363-B174-C494ACE1B1B4}" type="pres">
      <dgm:prSet presAssocID="{649ABFAF-56A6-4931-967D-71456B3E7453}" presName="container" presStyleCnt="0">
        <dgm:presLayoutVars>
          <dgm:dir/>
          <dgm:resizeHandles val="exact"/>
        </dgm:presLayoutVars>
      </dgm:prSet>
      <dgm:spPr/>
    </dgm:pt>
    <dgm:pt modelId="{AA267C9A-8F80-41C0-A72B-2C6C1B9F04D1}" type="pres">
      <dgm:prSet presAssocID="{1BCD879C-439A-4048-967F-063ECB05CD21}" presName="compNode" presStyleCnt="0"/>
      <dgm:spPr/>
    </dgm:pt>
    <dgm:pt modelId="{198614CF-BB98-444F-913D-5BF49D6D1E72}" type="pres">
      <dgm:prSet presAssocID="{1BCD879C-439A-4048-967F-063ECB05CD21}" presName="iconBgRect" presStyleLbl="bgShp" presStyleIdx="0" presStyleCnt="8"/>
      <dgm:spPr/>
    </dgm:pt>
    <dgm:pt modelId="{7CA9411C-D27F-4BBD-91C0-DB79BBD62477}" type="pres">
      <dgm:prSet presAssocID="{1BCD879C-439A-4048-967F-063ECB05CD21}"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ce cream"/>
        </a:ext>
      </dgm:extLst>
    </dgm:pt>
    <dgm:pt modelId="{E67D30AE-62CA-4925-B590-69372B1E8731}" type="pres">
      <dgm:prSet presAssocID="{1BCD879C-439A-4048-967F-063ECB05CD21}" presName="spaceRect" presStyleCnt="0"/>
      <dgm:spPr/>
    </dgm:pt>
    <dgm:pt modelId="{EA3D865F-D2B7-4C14-B378-E90D9CBD035F}" type="pres">
      <dgm:prSet presAssocID="{1BCD879C-439A-4048-967F-063ECB05CD21}" presName="textRect" presStyleLbl="revTx" presStyleIdx="0" presStyleCnt="8">
        <dgm:presLayoutVars>
          <dgm:chMax val="1"/>
          <dgm:chPref val="1"/>
        </dgm:presLayoutVars>
      </dgm:prSet>
      <dgm:spPr/>
    </dgm:pt>
    <dgm:pt modelId="{294C0403-DE69-4828-B634-C47F508E0325}" type="pres">
      <dgm:prSet presAssocID="{BF5A8A2D-91E1-4B33-AE2F-FC4F3811BB0C}" presName="sibTrans" presStyleLbl="sibTrans2D1" presStyleIdx="0" presStyleCnt="0"/>
      <dgm:spPr/>
    </dgm:pt>
    <dgm:pt modelId="{B497B5CF-C091-4C34-B2EC-ABF526CB0190}" type="pres">
      <dgm:prSet presAssocID="{564E8627-4E57-412A-AF1C-5DE9921B6988}" presName="compNode" presStyleCnt="0"/>
      <dgm:spPr/>
    </dgm:pt>
    <dgm:pt modelId="{A2EA272F-C85A-4840-B64F-E1D24A127794}" type="pres">
      <dgm:prSet presAssocID="{564E8627-4E57-412A-AF1C-5DE9921B6988}" presName="iconBgRect" presStyleLbl="bgShp" presStyleIdx="1" presStyleCnt="8"/>
      <dgm:spPr/>
    </dgm:pt>
    <dgm:pt modelId="{667E5447-ABD0-49EC-9EED-17D9516AE693}" type="pres">
      <dgm:prSet presAssocID="{564E8627-4E57-412A-AF1C-5DE9921B6988}"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ong"/>
        </a:ext>
      </dgm:extLst>
    </dgm:pt>
    <dgm:pt modelId="{F92D6FE2-3044-4F3B-B762-20FEAFA9DCE7}" type="pres">
      <dgm:prSet presAssocID="{564E8627-4E57-412A-AF1C-5DE9921B6988}" presName="spaceRect" presStyleCnt="0"/>
      <dgm:spPr/>
    </dgm:pt>
    <dgm:pt modelId="{8EE2B180-C0C0-42CE-9C5D-5034961250D2}" type="pres">
      <dgm:prSet presAssocID="{564E8627-4E57-412A-AF1C-5DE9921B6988}" presName="textRect" presStyleLbl="revTx" presStyleIdx="1" presStyleCnt="8">
        <dgm:presLayoutVars>
          <dgm:chMax val="1"/>
          <dgm:chPref val="1"/>
        </dgm:presLayoutVars>
      </dgm:prSet>
      <dgm:spPr/>
    </dgm:pt>
    <dgm:pt modelId="{B3840DAD-1CE6-4FA5-A6B5-CE361A2C03B7}" type="pres">
      <dgm:prSet presAssocID="{F54FF4C7-C806-4D9B-81C9-F22B484F998F}" presName="sibTrans" presStyleLbl="sibTrans2D1" presStyleIdx="0" presStyleCnt="0"/>
      <dgm:spPr/>
    </dgm:pt>
    <dgm:pt modelId="{26D8270B-642B-490E-801A-DC481D5D2D59}" type="pres">
      <dgm:prSet presAssocID="{4DB46379-6F4E-4B8F-9500-7BCECCA8D0C3}" presName="compNode" presStyleCnt="0"/>
      <dgm:spPr/>
    </dgm:pt>
    <dgm:pt modelId="{FB59022E-90D3-4796-881F-818CD00EA12D}" type="pres">
      <dgm:prSet presAssocID="{4DB46379-6F4E-4B8F-9500-7BCECCA8D0C3}" presName="iconBgRect" presStyleLbl="bgShp" presStyleIdx="2" presStyleCnt="8"/>
      <dgm:spPr/>
    </dgm:pt>
    <dgm:pt modelId="{59CE99BD-26E3-48A3-A872-CBA21E2C204C}" type="pres">
      <dgm:prSet presAssocID="{4DB46379-6F4E-4B8F-9500-7BCECCA8D0C3}"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ppel"/>
        </a:ext>
      </dgm:extLst>
    </dgm:pt>
    <dgm:pt modelId="{C1F1E761-4C38-4AE2-934B-1A751A4402A4}" type="pres">
      <dgm:prSet presAssocID="{4DB46379-6F4E-4B8F-9500-7BCECCA8D0C3}" presName="spaceRect" presStyleCnt="0"/>
      <dgm:spPr/>
    </dgm:pt>
    <dgm:pt modelId="{807E0014-59C4-4BC8-9725-759229DB6BF5}" type="pres">
      <dgm:prSet presAssocID="{4DB46379-6F4E-4B8F-9500-7BCECCA8D0C3}" presName="textRect" presStyleLbl="revTx" presStyleIdx="2" presStyleCnt="8">
        <dgm:presLayoutVars>
          <dgm:chMax val="1"/>
          <dgm:chPref val="1"/>
        </dgm:presLayoutVars>
      </dgm:prSet>
      <dgm:spPr/>
    </dgm:pt>
    <dgm:pt modelId="{220AB942-2080-433E-9310-1AF7FE3D9066}" type="pres">
      <dgm:prSet presAssocID="{52C991F5-E911-48EC-9C13-AC51B48A0264}" presName="sibTrans" presStyleLbl="sibTrans2D1" presStyleIdx="0" presStyleCnt="0"/>
      <dgm:spPr/>
    </dgm:pt>
    <dgm:pt modelId="{CA43B3F6-FE34-4CFD-8D1A-5E81309BDC95}" type="pres">
      <dgm:prSet presAssocID="{2BD6F27C-2E96-402A-9864-89F313401BBB}" presName="compNode" presStyleCnt="0"/>
      <dgm:spPr/>
    </dgm:pt>
    <dgm:pt modelId="{9588B280-3B1C-49F1-BA79-536D51ACD5B1}" type="pres">
      <dgm:prSet presAssocID="{2BD6F27C-2E96-402A-9864-89F313401BBB}" presName="iconBgRect" presStyleLbl="bgShp" presStyleIdx="3" presStyleCnt="8"/>
      <dgm:spPr/>
    </dgm:pt>
    <dgm:pt modelId="{A3297D53-DACC-465B-BB65-FFD44F500F06}" type="pres">
      <dgm:prSet presAssocID="{2BD6F27C-2E96-402A-9864-89F313401BBB}"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w Temperature"/>
        </a:ext>
      </dgm:extLst>
    </dgm:pt>
    <dgm:pt modelId="{2D3F32D8-B8A7-45B2-9E6B-FB351A4B5D56}" type="pres">
      <dgm:prSet presAssocID="{2BD6F27C-2E96-402A-9864-89F313401BBB}" presName="spaceRect" presStyleCnt="0"/>
      <dgm:spPr/>
    </dgm:pt>
    <dgm:pt modelId="{96D83642-28AC-4E44-BAEE-475BE1F0D38B}" type="pres">
      <dgm:prSet presAssocID="{2BD6F27C-2E96-402A-9864-89F313401BBB}" presName="textRect" presStyleLbl="revTx" presStyleIdx="3" presStyleCnt="8">
        <dgm:presLayoutVars>
          <dgm:chMax val="1"/>
          <dgm:chPref val="1"/>
        </dgm:presLayoutVars>
      </dgm:prSet>
      <dgm:spPr/>
    </dgm:pt>
    <dgm:pt modelId="{E889B7A0-986B-4CFA-BF18-CA79EB9C8229}" type="pres">
      <dgm:prSet presAssocID="{369192FD-B7B9-43D7-B136-F8CB4AF939EF}" presName="sibTrans" presStyleLbl="sibTrans2D1" presStyleIdx="0" presStyleCnt="0"/>
      <dgm:spPr/>
    </dgm:pt>
    <dgm:pt modelId="{56F73B0E-B135-433A-BE48-4955B8D248FD}" type="pres">
      <dgm:prSet presAssocID="{5BFE0393-821E-48AD-B4EC-225779D9A4D0}" presName="compNode" presStyleCnt="0"/>
      <dgm:spPr/>
    </dgm:pt>
    <dgm:pt modelId="{D33821B0-BF60-4D81-9E46-91FE6376DB37}" type="pres">
      <dgm:prSet presAssocID="{5BFE0393-821E-48AD-B4EC-225779D9A4D0}" presName="iconBgRect" presStyleLbl="bgShp" presStyleIdx="4" presStyleCnt="8"/>
      <dgm:spPr/>
    </dgm:pt>
    <dgm:pt modelId="{8F3EBF23-AA3B-49A8-A511-9EBE7756D27C}" type="pres">
      <dgm:prSet presAssocID="{5BFE0393-821E-48AD-B4EC-225779D9A4D0}"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upcake"/>
        </a:ext>
      </dgm:extLst>
    </dgm:pt>
    <dgm:pt modelId="{E248A0DB-1A6F-4C28-AC6A-0370495FACB6}" type="pres">
      <dgm:prSet presAssocID="{5BFE0393-821E-48AD-B4EC-225779D9A4D0}" presName="spaceRect" presStyleCnt="0"/>
      <dgm:spPr/>
    </dgm:pt>
    <dgm:pt modelId="{95AEC947-1F1A-428A-A153-E53BE7DBC268}" type="pres">
      <dgm:prSet presAssocID="{5BFE0393-821E-48AD-B4EC-225779D9A4D0}" presName="textRect" presStyleLbl="revTx" presStyleIdx="4" presStyleCnt="8">
        <dgm:presLayoutVars>
          <dgm:chMax val="1"/>
          <dgm:chPref val="1"/>
        </dgm:presLayoutVars>
      </dgm:prSet>
      <dgm:spPr/>
    </dgm:pt>
    <dgm:pt modelId="{9799079F-E7B8-482E-AF8C-225642A1F8F6}" type="pres">
      <dgm:prSet presAssocID="{76FC0C22-3EB9-42DB-99EC-7F3CBF8D9265}" presName="sibTrans" presStyleLbl="sibTrans2D1" presStyleIdx="0" presStyleCnt="0"/>
      <dgm:spPr/>
    </dgm:pt>
    <dgm:pt modelId="{9D820298-AB06-42A2-9F42-65199D2F8563}" type="pres">
      <dgm:prSet presAssocID="{6B209910-A98E-4DE4-99D9-8CC2664A1251}" presName="compNode" presStyleCnt="0"/>
      <dgm:spPr/>
    </dgm:pt>
    <dgm:pt modelId="{DD49650F-92D7-4F01-811B-3DCEAFDC04D2}" type="pres">
      <dgm:prSet presAssocID="{6B209910-A98E-4DE4-99D9-8CC2664A1251}" presName="iconBgRect" presStyleLbl="bgShp" presStyleIdx="5" presStyleCnt="8"/>
      <dgm:spPr/>
    </dgm:pt>
    <dgm:pt modelId="{FF53B4D3-194F-45F4-8422-A0B90156D539}" type="pres">
      <dgm:prSet presAssocID="{6B209910-A98E-4DE4-99D9-8CC2664A1251}"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NA"/>
        </a:ext>
      </dgm:extLst>
    </dgm:pt>
    <dgm:pt modelId="{EDF31762-A63B-4F8F-B64B-154B2C6E3435}" type="pres">
      <dgm:prSet presAssocID="{6B209910-A98E-4DE4-99D9-8CC2664A1251}" presName="spaceRect" presStyleCnt="0"/>
      <dgm:spPr/>
    </dgm:pt>
    <dgm:pt modelId="{FE623CD9-8D42-42DD-B8AC-62B198ECA3B8}" type="pres">
      <dgm:prSet presAssocID="{6B209910-A98E-4DE4-99D9-8CC2664A1251}" presName="textRect" presStyleLbl="revTx" presStyleIdx="5" presStyleCnt="8">
        <dgm:presLayoutVars>
          <dgm:chMax val="1"/>
          <dgm:chPref val="1"/>
        </dgm:presLayoutVars>
      </dgm:prSet>
      <dgm:spPr/>
    </dgm:pt>
    <dgm:pt modelId="{1AC48D1A-3F6C-4455-815E-E53AA60EAF14}" type="pres">
      <dgm:prSet presAssocID="{4458CF65-1205-414C-97D8-DCADDF802DDA}" presName="sibTrans" presStyleLbl="sibTrans2D1" presStyleIdx="0" presStyleCnt="0"/>
      <dgm:spPr/>
    </dgm:pt>
    <dgm:pt modelId="{8CECC189-D110-413E-B413-03D3E53922C1}" type="pres">
      <dgm:prSet presAssocID="{F5943E62-E6FD-4364-87F1-F503B7DB0DFF}" presName="compNode" presStyleCnt="0"/>
      <dgm:spPr/>
    </dgm:pt>
    <dgm:pt modelId="{62150AA2-46FE-4C1F-A0A9-74E73F525D22}" type="pres">
      <dgm:prSet presAssocID="{F5943E62-E6FD-4364-87F1-F503B7DB0DFF}" presName="iconBgRect" presStyleLbl="bgShp" presStyleIdx="6" presStyleCnt="8"/>
      <dgm:spPr/>
    </dgm:pt>
    <dgm:pt modelId="{B5A21AC7-8555-4176-8D68-90E356BF3A42}" type="pres">
      <dgm:prSet presAssocID="{F5943E62-E6FD-4364-87F1-F503B7DB0DFF}"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Longen"/>
        </a:ext>
      </dgm:extLst>
    </dgm:pt>
    <dgm:pt modelId="{A2BEFD04-FF75-426E-9992-B1BCC178D5B7}" type="pres">
      <dgm:prSet presAssocID="{F5943E62-E6FD-4364-87F1-F503B7DB0DFF}" presName="spaceRect" presStyleCnt="0"/>
      <dgm:spPr/>
    </dgm:pt>
    <dgm:pt modelId="{88FCCC02-3666-4C16-934F-FAE409F2F335}" type="pres">
      <dgm:prSet presAssocID="{F5943E62-E6FD-4364-87F1-F503B7DB0DFF}" presName="textRect" presStyleLbl="revTx" presStyleIdx="6" presStyleCnt="8">
        <dgm:presLayoutVars>
          <dgm:chMax val="1"/>
          <dgm:chPref val="1"/>
        </dgm:presLayoutVars>
      </dgm:prSet>
      <dgm:spPr/>
    </dgm:pt>
    <dgm:pt modelId="{44FDFB2F-1ECA-45A5-9CB8-81BEBE317366}" type="pres">
      <dgm:prSet presAssocID="{28B4E9BA-9EF3-4B84-AC90-907474A2FC3B}" presName="sibTrans" presStyleLbl="sibTrans2D1" presStyleIdx="0" presStyleCnt="0"/>
      <dgm:spPr/>
    </dgm:pt>
    <dgm:pt modelId="{45518EA4-A3CA-404D-A6E8-3F471C0C7D25}" type="pres">
      <dgm:prSet presAssocID="{DE244469-0C7C-469F-9BDC-3E3E94357569}" presName="compNode" presStyleCnt="0"/>
      <dgm:spPr/>
    </dgm:pt>
    <dgm:pt modelId="{38E4758B-5AA0-44C4-92B1-707DB5680A0B}" type="pres">
      <dgm:prSet presAssocID="{DE244469-0C7C-469F-9BDC-3E3E94357569}" presName="iconBgRect" presStyleLbl="bgShp" presStyleIdx="7" presStyleCnt="8"/>
      <dgm:spPr/>
    </dgm:pt>
    <dgm:pt modelId="{EFDB363D-3E42-4249-A0C0-EF14DD30DD76}" type="pres">
      <dgm:prSet presAssocID="{DE244469-0C7C-469F-9BDC-3E3E94357569}"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Fabriek"/>
        </a:ext>
      </dgm:extLst>
    </dgm:pt>
    <dgm:pt modelId="{AF77ABF8-F95C-404D-8CF2-F345B2782454}" type="pres">
      <dgm:prSet presAssocID="{DE244469-0C7C-469F-9BDC-3E3E94357569}" presName="spaceRect" presStyleCnt="0"/>
      <dgm:spPr/>
    </dgm:pt>
    <dgm:pt modelId="{66BD3B43-2AAA-4DF4-8B4B-04EEE74AF271}" type="pres">
      <dgm:prSet presAssocID="{DE244469-0C7C-469F-9BDC-3E3E94357569}" presName="textRect" presStyleLbl="revTx" presStyleIdx="7" presStyleCnt="8">
        <dgm:presLayoutVars>
          <dgm:chMax val="1"/>
          <dgm:chPref val="1"/>
        </dgm:presLayoutVars>
      </dgm:prSet>
      <dgm:spPr/>
    </dgm:pt>
  </dgm:ptLst>
  <dgm:cxnLst>
    <dgm:cxn modelId="{6DD80D12-55EE-475E-B2B9-CCAAA992A1D0}" srcId="{649ABFAF-56A6-4931-967D-71456B3E7453}" destId="{564E8627-4E57-412A-AF1C-5DE9921B6988}" srcOrd="1" destOrd="0" parTransId="{C229B7AE-6745-44C2-B7A8-384BA4394EC3}" sibTransId="{F54FF4C7-C806-4D9B-81C9-F22B484F998F}"/>
    <dgm:cxn modelId="{6A68BA3D-DE9D-4995-8459-D878577DB327}" type="presOf" srcId="{1BCD879C-439A-4048-967F-063ECB05CD21}" destId="{EA3D865F-D2B7-4C14-B378-E90D9CBD035F}" srcOrd="0" destOrd="0" presId="urn:microsoft.com/office/officeart/2018/2/layout/IconCircleList"/>
    <dgm:cxn modelId="{5FAB713F-F557-4FF8-AA2F-C59AA4FD0796}" type="presOf" srcId="{6B209910-A98E-4DE4-99D9-8CC2664A1251}" destId="{FE623CD9-8D42-42DD-B8AC-62B198ECA3B8}" srcOrd="0" destOrd="0" presId="urn:microsoft.com/office/officeart/2018/2/layout/IconCircleList"/>
    <dgm:cxn modelId="{EAF0F13F-41E9-40A1-B124-FBC1FCD2795B}" type="presOf" srcId="{F54FF4C7-C806-4D9B-81C9-F22B484F998F}" destId="{B3840DAD-1CE6-4FA5-A6B5-CE361A2C03B7}" srcOrd="0" destOrd="0" presId="urn:microsoft.com/office/officeart/2018/2/layout/IconCircleList"/>
    <dgm:cxn modelId="{AF66BD5C-AD7D-41EF-A168-1AC1A369D9A9}" type="presOf" srcId="{564E8627-4E57-412A-AF1C-5DE9921B6988}" destId="{8EE2B180-C0C0-42CE-9C5D-5034961250D2}" srcOrd="0" destOrd="0" presId="urn:microsoft.com/office/officeart/2018/2/layout/IconCircleList"/>
    <dgm:cxn modelId="{19318A61-5C39-4F30-91CD-6AED2FDF1352}" type="presOf" srcId="{76FC0C22-3EB9-42DB-99EC-7F3CBF8D9265}" destId="{9799079F-E7B8-482E-AF8C-225642A1F8F6}" srcOrd="0" destOrd="0" presId="urn:microsoft.com/office/officeart/2018/2/layout/IconCircleList"/>
    <dgm:cxn modelId="{DE277664-A911-4979-9F33-A4AFED196B65}" srcId="{649ABFAF-56A6-4931-967D-71456B3E7453}" destId="{F5943E62-E6FD-4364-87F1-F503B7DB0DFF}" srcOrd="6" destOrd="0" parTransId="{C4A52BD5-B1AE-491F-AFB9-384F7423101D}" sibTransId="{28B4E9BA-9EF3-4B84-AC90-907474A2FC3B}"/>
    <dgm:cxn modelId="{7553BC4D-6324-4474-8154-C2535682D746}" type="presOf" srcId="{4DB46379-6F4E-4B8F-9500-7BCECCA8D0C3}" destId="{807E0014-59C4-4BC8-9725-759229DB6BF5}" srcOrd="0" destOrd="0" presId="urn:microsoft.com/office/officeart/2018/2/layout/IconCircleList"/>
    <dgm:cxn modelId="{A8253A71-F735-4631-9009-ED01E13C9E5B}" srcId="{649ABFAF-56A6-4931-967D-71456B3E7453}" destId="{2BD6F27C-2E96-402A-9864-89F313401BBB}" srcOrd="3" destOrd="0" parTransId="{057A4E18-DE7C-4F4C-A3C5-0CE49C7CC6F9}" sibTransId="{369192FD-B7B9-43D7-B136-F8CB4AF939EF}"/>
    <dgm:cxn modelId="{C1E2DE7C-2D62-411C-864F-DA8894DDD82E}" srcId="{649ABFAF-56A6-4931-967D-71456B3E7453}" destId="{1BCD879C-439A-4048-967F-063ECB05CD21}" srcOrd="0" destOrd="0" parTransId="{A7B36FEF-0C83-479C-8B90-90CBF3BFAB7E}" sibTransId="{BF5A8A2D-91E1-4B33-AE2F-FC4F3811BB0C}"/>
    <dgm:cxn modelId="{7BC30B82-5705-42A7-9E91-6A6951550C97}" type="presOf" srcId="{5BFE0393-821E-48AD-B4EC-225779D9A4D0}" destId="{95AEC947-1F1A-428A-A153-E53BE7DBC268}" srcOrd="0" destOrd="0" presId="urn:microsoft.com/office/officeart/2018/2/layout/IconCircleList"/>
    <dgm:cxn modelId="{12852482-31A0-4BC0-858A-1044C30DC4A5}" type="presOf" srcId="{F5943E62-E6FD-4364-87F1-F503B7DB0DFF}" destId="{88FCCC02-3666-4C16-934F-FAE409F2F335}" srcOrd="0" destOrd="0" presId="urn:microsoft.com/office/officeart/2018/2/layout/IconCircleList"/>
    <dgm:cxn modelId="{48D05195-5D68-4FAE-B7BE-22A521025DC4}" type="presOf" srcId="{52C991F5-E911-48EC-9C13-AC51B48A0264}" destId="{220AB942-2080-433E-9310-1AF7FE3D9066}" srcOrd="0" destOrd="0" presId="urn:microsoft.com/office/officeart/2018/2/layout/IconCircleList"/>
    <dgm:cxn modelId="{B50E389E-6F73-4ED4-94CE-4CF5AF16CC95}" type="presOf" srcId="{369192FD-B7B9-43D7-B136-F8CB4AF939EF}" destId="{E889B7A0-986B-4CFA-BF18-CA79EB9C8229}" srcOrd="0" destOrd="0" presId="urn:microsoft.com/office/officeart/2018/2/layout/IconCircleList"/>
    <dgm:cxn modelId="{EE868BB1-A965-4E23-A729-F906841AE748}" srcId="{649ABFAF-56A6-4931-967D-71456B3E7453}" destId="{5BFE0393-821E-48AD-B4EC-225779D9A4D0}" srcOrd="4" destOrd="0" parTransId="{ED047AA1-B7F2-4EEC-B80F-BD2FCE3984AF}" sibTransId="{76FC0C22-3EB9-42DB-99EC-7F3CBF8D9265}"/>
    <dgm:cxn modelId="{488751BD-34A5-4395-82DB-525AB92EB2D9}" type="presOf" srcId="{28B4E9BA-9EF3-4B84-AC90-907474A2FC3B}" destId="{44FDFB2F-1ECA-45A5-9CB8-81BEBE317366}" srcOrd="0" destOrd="0" presId="urn:microsoft.com/office/officeart/2018/2/layout/IconCircleList"/>
    <dgm:cxn modelId="{011557C5-E634-43BF-A403-34E9C0BD527A}" type="presOf" srcId="{649ABFAF-56A6-4931-967D-71456B3E7453}" destId="{0CA12A84-1B76-4786-9D7B-8863B3BBA7BA}" srcOrd="0" destOrd="0" presId="urn:microsoft.com/office/officeart/2018/2/layout/IconCircleList"/>
    <dgm:cxn modelId="{D24E8FC8-E4D5-4457-A972-3B58E6C55408}" srcId="{649ABFAF-56A6-4931-967D-71456B3E7453}" destId="{4DB46379-6F4E-4B8F-9500-7BCECCA8D0C3}" srcOrd="2" destOrd="0" parTransId="{1001207C-376A-44B0-AEB6-42F6C0933030}" sibTransId="{52C991F5-E911-48EC-9C13-AC51B48A0264}"/>
    <dgm:cxn modelId="{86F0A8D5-544A-41AF-8716-E54CBDA7D7A2}" type="presOf" srcId="{DE244469-0C7C-469F-9BDC-3E3E94357569}" destId="{66BD3B43-2AAA-4DF4-8B4B-04EEE74AF271}" srcOrd="0" destOrd="0" presId="urn:microsoft.com/office/officeart/2018/2/layout/IconCircleList"/>
    <dgm:cxn modelId="{3726EFDB-80A2-42BC-BFB0-42A3B8ED0722}" type="presOf" srcId="{4458CF65-1205-414C-97D8-DCADDF802DDA}" destId="{1AC48D1A-3F6C-4455-815E-E53AA60EAF14}" srcOrd="0" destOrd="0" presId="urn:microsoft.com/office/officeart/2018/2/layout/IconCircleList"/>
    <dgm:cxn modelId="{6649FAF3-802A-4234-A687-41E03C54E12B}" srcId="{649ABFAF-56A6-4931-967D-71456B3E7453}" destId="{6B209910-A98E-4DE4-99D9-8CC2664A1251}" srcOrd="5" destOrd="0" parTransId="{C691A05E-D132-4533-B7D5-2DE4C1DB3550}" sibTransId="{4458CF65-1205-414C-97D8-DCADDF802DDA}"/>
    <dgm:cxn modelId="{357461F4-D6E8-4887-9FF6-85A493792FE7}" srcId="{649ABFAF-56A6-4931-967D-71456B3E7453}" destId="{DE244469-0C7C-469F-9BDC-3E3E94357569}" srcOrd="7" destOrd="0" parTransId="{6F5020A8-6517-4D9C-980F-548D37CD649F}" sibTransId="{44C697F7-C656-45EF-A9D9-99F9FDCAC7E4}"/>
    <dgm:cxn modelId="{4DF5B2F7-86F6-48A7-A0E9-44F6E1183D52}" type="presOf" srcId="{BF5A8A2D-91E1-4B33-AE2F-FC4F3811BB0C}" destId="{294C0403-DE69-4828-B634-C47F508E0325}" srcOrd="0" destOrd="0" presId="urn:microsoft.com/office/officeart/2018/2/layout/IconCircleList"/>
    <dgm:cxn modelId="{D54E19FE-1A60-4D2E-80EF-BD24F0B68167}" type="presOf" srcId="{2BD6F27C-2E96-402A-9864-89F313401BBB}" destId="{96D83642-28AC-4E44-BAEE-475BE1F0D38B}" srcOrd="0" destOrd="0" presId="urn:microsoft.com/office/officeart/2018/2/layout/IconCircleList"/>
    <dgm:cxn modelId="{B21D9BAC-04F7-44B8-BC13-62400F51FC4F}" type="presParOf" srcId="{0CA12A84-1B76-4786-9D7B-8863B3BBA7BA}" destId="{35463A82-79F6-4363-B174-C494ACE1B1B4}" srcOrd="0" destOrd="0" presId="urn:microsoft.com/office/officeart/2018/2/layout/IconCircleList"/>
    <dgm:cxn modelId="{F7D786A1-D4C9-49B6-B414-9E802747BEB5}" type="presParOf" srcId="{35463A82-79F6-4363-B174-C494ACE1B1B4}" destId="{AA267C9A-8F80-41C0-A72B-2C6C1B9F04D1}" srcOrd="0" destOrd="0" presId="urn:microsoft.com/office/officeart/2018/2/layout/IconCircleList"/>
    <dgm:cxn modelId="{3E9F6E99-DAE9-4AD7-A76F-FB08E309749A}" type="presParOf" srcId="{AA267C9A-8F80-41C0-A72B-2C6C1B9F04D1}" destId="{198614CF-BB98-444F-913D-5BF49D6D1E72}" srcOrd="0" destOrd="0" presId="urn:microsoft.com/office/officeart/2018/2/layout/IconCircleList"/>
    <dgm:cxn modelId="{59A87BE9-C54C-4DF2-A8A3-943F691DBD42}" type="presParOf" srcId="{AA267C9A-8F80-41C0-A72B-2C6C1B9F04D1}" destId="{7CA9411C-D27F-4BBD-91C0-DB79BBD62477}" srcOrd="1" destOrd="0" presId="urn:microsoft.com/office/officeart/2018/2/layout/IconCircleList"/>
    <dgm:cxn modelId="{50A6FB80-245E-46A6-8D90-457AE13AF45E}" type="presParOf" srcId="{AA267C9A-8F80-41C0-A72B-2C6C1B9F04D1}" destId="{E67D30AE-62CA-4925-B590-69372B1E8731}" srcOrd="2" destOrd="0" presId="urn:microsoft.com/office/officeart/2018/2/layout/IconCircleList"/>
    <dgm:cxn modelId="{CA257506-42B8-48CD-AA3D-8DFE1CE999A0}" type="presParOf" srcId="{AA267C9A-8F80-41C0-A72B-2C6C1B9F04D1}" destId="{EA3D865F-D2B7-4C14-B378-E90D9CBD035F}" srcOrd="3" destOrd="0" presId="urn:microsoft.com/office/officeart/2018/2/layout/IconCircleList"/>
    <dgm:cxn modelId="{C9695259-824F-4A9B-9699-2E694A6AC402}" type="presParOf" srcId="{35463A82-79F6-4363-B174-C494ACE1B1B4}" destId="{294C0403-DE69-4828-B634-C47F508E0325}" srcOrd="1" destOrd="0" presId="urn:microsoft.com/office/officeart/2018/2/layout/IconCircleList"/>
    <dgm:cxn modelId="{87361E91-6E9C-4577-B42F-43AA803CB178}" type="presParOf" srcId="{35463A82-79F6-4363-B174-C494ACE1B1B4}" destId="{B497B5CF-C091-4C34-B2EC-ABF526CB0190}" srcOrd="2" destOrd="0" presId="urn:microsoft.com/office/officeart/2018/2/layout/IconCircleList"/>
    <dgm:cxn modelId="{6DF46089-AE35-4591-BE33-F114A7C697D4}" type="presParOf" srcId="{B497B5CF-C091-4C34-B2EC-ABF526CB0190}" destId="{A2EA272F-C85A-4840-B64F-E1D24A127794}" srcOrd="0" destOrd="0" presId="urn:microsoft.com/office/officeart/2018/2/layout/IconCircleList"/>
    <dgm:cxn modelId="{E651D3FE-5B22-4C63-A9F1-CF721FD42840}" type="presParOf" srcId="{B497B5CF-C091-4C34-B2EC-ABF526CB0190}" destId="{667E5447-ABD0-49EC-9EED-17D9516AE693}" srcOrd="1" destOrd="0" presId="urn:microsoft.com/office/officeart/2018/2/layout/IconCircleList"/>
    <dgm:cxn modelId="{CE662BC4-E838-4A5D-B84C-D434475DDF10}" type="presParOf" srcId="{B497B5CF-C091-4C34-B2EC-ABF526CB0190}" destId="{F92D6FE2-3044-4F3B-B762-20FEAFA9DCE7}" srcOrd="2" destOrd="0" presId="urn:microsoft.com/office/officeart/2018/2/layout/IconCircleList"/>
    <dgm:cxn modelId="{AD5C021B-4652-41F2-B536-A7FF1274AC03}" type="presParOf" srcId="{B497B5CF-C091-4C34-B2EC-ABF526CB0190}" destId="{8EE2B180-C0C0-42CE-9C5D-5034961250D2}" srcOrd="3" destOrd="0" presId="urn:microsoft.com/office/officeart/2018/2/layout/IconCircleList"/>
    <dgm:cxn modelId="{CD3CE3CC-A345-480B-A687-B22AA2BA130C}" type="presParOf" srcId="{35463A82-79F6-4363-B174-C494ACE1B1B4}" destId="{B3840DAD-1CE6-4FA5-A6B5-CE361A2C03B7}" srcOrd="3" destOrd="0" presId="urn:microsoft.com/office/officeart/2018/2/layout/IconCircleList"/>
    <dgm:cxn modelId="{CC160A16-78BE-4467-B462-8CB9F8A58B39}" type="presParOf" srcId="{35463A82-79F6-4363-B174-C494ACE1B1B4}" destId="{26D8270B-642B-490E-801A-DC481D5D2D59}" srcOrd="4" destOrd="0" presId="urn:microsoft.com/office/officeart/2018/2/layout/IconCircleList"/>
    <dgm:cxn modelId="{49378A9E-B655-41FF-91DB-1E88E4E469F3}" type="presParOf" srcId="{26D8270B-642B-490E-801A-DC481D5D2D59}" destId="{FB59022E-90D3-4796-881F-818CD00EA12D}" srcOrd="0" destOrd="0" presId="urn:microsoft.com/office/officeart/2018/2/layout/IconCircleList"/>
    <dgm:cxn modelId="{6197C610-89E8-4310-9BB9-9817B4642239}" type="presParOf" srcId="{26D8270B-642B-490E-801A-DC481D5D2D59}" destId="{59CE99BD-26E3-48A3-A872-CBA21E2C204C}" srcOrd="1" destOrd="0" presId="urn:microsoft.com/office/officeart/2018/2/layout/IconCircleList"/>
    <dgm:cxn modelId="{3AA80DB3-7F05-4849-B89C-8B769CCAD39C}" type="presParOf" srcId="{26D8270B-642B-490E-801A-DC481D5D2D59}" destId="{C1F1E761-4C38-4AE2-934B-1A751A4402A4}" srcOrd="2" destOrd="0" presId="urn:microsoft.com/office/officeart/2018/2/layout/IconCircleList"/>
    <dgm:cxn modelId="{12BF5C15-6462-4845-B647-6BC651167E46}" type="presParOf" srcId="{26D8270B-642B-490E-801A-DC481D5D2D59}" destId="{807E0014-59C4-4BC8-9725-759229DB6BF5}" srcOrd="3" destOrd="0" presId="urn:microsoft.com/office/officeart/2018/2/layout/IconCircleList"/>
    <dgm:cxn modelId="{43264CB1-5928-48F6-9C54-04B6316046DA}" type="presParOf" srcId="{35463A82-79F6-4363-B174-C494ACE1B1B4}" destId="{220AB942-2080-433E-9310-1AF7FE3D9066}" srcOrd="5" destOrd="0" presId="urn:microsoft.com/office/officeart/2018/2/layout/IconCircleList"/>
    <dgm:cxn modelId="{DC5F6911-46D7-4634-B87C-3BEAE6CC02BA}" type="presParOf" srcId="{35463A82-79F6-4363-B174-C494ACE1B1B4}" destId="{CA43B3F6-FE34-4CFD-8D1A-5E81309BDC95}" srcOrd="6" destOrd="0" presId="urn:microsoft.com/office/officeart/2018/2/layout/IconCircleList"/>
    <dgm:cxn modelId="{7A9DE5B1-DC2A-4AC5-8361-9EE409D1D474}" type="presParOf" srcId="{CA43B3F6-FE34-4CFD-8D1A-5E81309BDC95}" destId="{9588B280-3B1C-49F1-BA79-536D51ACD5B1}" srcOrd="0" destOrd="0" presId="urn:microsoft.com/office/officeart/2018/2/layout/IconCircleList"/>
    <dgm:cxn modelId="{53D317A5-01F7-4354-B619-0B25EF8CDA2E}" type="presParOf" srcId="{CA43B3F6-FE34-4CFD-8D1A-5E81309BDC95}" destId="{A3297D53-DACC-465B-BB65-FFD44F500F06}" srcOrd="1" destOrd="0" presId="urn:microsoft.com/office/officeart/2018/2/layout/IconCircleList"/>
    <dgm:cxn modelId="{E18B6B37-0A8B-44FD-AD25-5ABFA82BD109}" type="presParOf" srcId="{CA43B3F6-FE34-4CFD-8D1A-5E81309BDC95}" destId="{2D3F32D8-B8A7-45B2-9E6B-FB351A4B5D56}" srcOrd="2" destOrd="0" presId="urn:microsoft.com/office/officeart/2018/2/layout/IconCircleList"/>
    <dgm:cxn modelId="{DD839223-D6E7-451A-B796-06C4E9DCD807}" type="presParOf" srcId="{CA43B3F6-FE34-4CFD-8D1A-5E81309BDC95}" destId="{96D83642-28AC-4E44-BAEE-475BE1F0D38B}" srcOrd="3" destOrd="0" presId="urn:microsoft.com/office/officeart/2018/2/layout/IconCircleList"/>
    <dgm:cxn modelId="{2EDFEF59-757E-425C-ADD2-8F67055550BB}" type="presParOf" srcId="{35463A82-79F6-4363-B174-C494ACE1B1B4}" destId="{E889B7A0-986B-4CFA-BF18-CA79EB9C8229}" srcOrd="7" destOrd="0" presId="urn:microsoft.com/office/officeart/2018/2/layout/IconCircleList"/>
    <dgm:cxn modelId="{BF8CAFCF-1809-4858-8CE2-9410D6DC9B77}" type="presParOf" srcId="{35463A82-79F6-4363-B174-C494ACE1B1B4}" destId="{56F73B0E-B135-433A-BE48-4955B8D248FD}" srcOrd="8" destOrd="0" presId="urn:microsoft.com/office/officeart/2018/2/layout/IconCircleList"/>
    <dgm:cxn modelId="{045AB54B-5D41-442C-9DF3-703E262A4C95}" type="presParOf" srcId="{56F73B0E-B135-433A-BE48-4955B8D248FD}" destId="{D33821B0-BF60-4D81-9E46-91FE6376DB37}" srcOrd="0" destOrd="0" presId="urn:microsoft.com/office/officeart/2018/2/layout/IconCircleList"/>
    <dgm:cxn modelId="{FCB31A49-E299-499E-BA91-FE5CB80BF3BE}" type="presParOf" srcId="{56F73B0E-B135-433A-BE48-4955B8D248FD}" destId="{8F3EBF23-AA3B-49A8-A511-9EBE7756D27C}" srcOrd="1" destOrd="0" presId="urn:microsoft.com/office/officeart/2018/2/layout/IconCircleList"/>
    <dgm:cxn modelId="{BDA4B2C6-1EAB-4835-A4D7-E70595D61098}" type="presParOf" srcId="{56F73B0E-B135-433A-BE48-4955B8D248FD}" destId="{E248A0DB-1A6F-4C28-AC6A-0370495FACB6}" srcOrd="2" destOrd="0" presId="urn:microsoft.com/office/officeart/2018/2/layout/IconCircleList"/>
    <dgm:cxn modelId="{78B936DB-4235-4116-BC71-45927FD02DF1}" type="presParOf" srcId="{56F73B0E-B135-433A-BE48-4955B8D248FD}" destId="{95AEC947-1F1A-428A-A153-E53BE7DBC268}" srcOrd="3" destOrd="0" presId="urn:microsoft.com/office/officeart/2018/2/layout/IconCircleList"/>
    <dgm:cxn modelId="{73B77876-A659-4719-A47B-BDAE36ECDA66}" type="presParOf" srcId="{35463A82-79F6-4363-B174-C494ACE1B1B4}" destId="{9799079F-E7B8-482E-AF8C-225642A1F8F6}" srcOrd="9" destOrd="0" presId="urn:microsoft.com/office/officeart/2018/2/layout/IconCircleList"/>
    <dgm:cxn modelId="{B908247A-8543-40E8-AEFA-770A49AC5A31}" type="presParOf" srcId="{35463A82-79F6-4363-B174-C494ACE1B1B4}" destId="{9D820298-AB06-42A2-9F42-65199D2F8563}" srcOrd="10" destOrd="0" presId="urn:microsoft.com/office/officeart/2018/2/layout/IconCircleList"/>
    <dgm:cxn modelId="{5F9BE5AB-75E5-413C-85E6-B642BA022108}" type="presParOf" srcId="{9D820298-AB06-42A2-9F42-65199D2F8563}" destId="{DD49650F-92D7-4F01-811B-3DCEAFDC04D2}" srcOrd="0" destOrd="0" presId="urn:microsoft.com/office/officeart/2018/2/layout/IconCircleList"/>
    <dgm:cxn modelId="{629F11EF-E60C-48A0-ABA9-1D553486600D}" type="presParOf" srcId="{9D820298-AB06-42A2-9F42-65199D2F8563}" destId="{FF53B4D3-194F-45F4-8422-A0B90156D539}" srcOrd="1" destOrd="0" presId="urn:microsoft.com/office/officeart/2018/2/layout/IconCircleList"/>
    <dgm:cxn modelId="{A4449BF6-B757-4022-8C81-645042041E61}" type="presParOf" srcId="{9D820298-AB06-42A2-9F42-65199D2F8563}" destId="{EDF31762-A63B-4F8F-B64B-154B2C6E3435}" srcOrd="2" destOrd="0" presId="urn:microsoft.com/office/officeart/2018/2/layout/IconCircleList"/>
    <dgm:cxn modelId="{7D5D1D4B-5502-49F8-8D0F-FDAA9862356C}" type="presParOf" srcId="{9D820298-AB06-42A2-9F42-65199D2F8563}" destId="{FE623CD9-8D42-42DD-B8AC-62B198ECA3B8}" srcOrd="3" destOrd="0" presId="urn:microsoft.com/office/officeart/2018/2/layout/IconCircleList"/>
    <dgm:cxn modelId="{6BD17614-109F-4A30-9EB5-9E9CE2C4D7D3}" type="presParOf" srcId="{35463A82-79F6-4363-B174-C494ACE1B1B4}" destId="{1AC48D1A-3F6C-4455-815E-E53AA60EAF14}" srcOrd="11" destOrd="0" presId="urn:microsoft.com/office/officeart/2018/2/layout/IconCircleList"/>
    <dgm:cxn modelId="{51BBE377-6C86-45C9-9601-FF59E8FE420E}" type="presParOf" srcId="{35463A82-79F6-4363-B174-C494ACE1B1B4}" destId="{8CECC189-D110-413E-B413-03D3E53922C1}" srcOrd="12" destOrd="0" presId="urn:microsoft.com/office/officeart/2018/2/layout/IconCircleList"/>
    <dgm:cxn modelId="{41466C20-53AD-474A-8712-8FCF648EC275}" type="presParOf" srcId="{8CECC189-D110-413E-B413-03D3E53922C1}" destId="{62150AA2-46FE-4C1F-A0A9-74E73F525D22}" srcOrd="0" destOrd="0" presId="urn:microsoft.com/office/officeart/2018/2/layout/IconCircleList"/>
    <dgm:cxn modelId="{06C8271A-ADE1-4660-B8E8-6EF9E0E3172F}" type="presParOf" srcId="{8CECC189-D110-413E-B413-03D3E53922C1}" destId="{B5A21AC7-8555-4176-8D68-90E356BF3A42}" srcOrd="1" destOrd="0" presId="urn:microsoft.com/office/officeart/2018/2/layout/IconCircleList"/>
    <dgm:cxn modelId="{9F5A7124-07B1-4564-8E01-20ED33A718EB}" type="presParOf" srcId="{8CECC189-D110-413E-B413-03D3E53922C1}" destId="{A2BEFD04-FF75-426E-9992-B1BCC178D5B7}" srcOrd="2" destOrd="0" presId="urn:microsoft.com/office/officeart/2018/2/layout/IconCircleList"/>
    <dgm:cxn modelId="{90A5419F-8744-448D-9FA0-6762ED293B12}" type="presParOf" srcId="{8CECC189-D110-413E-B413-03D3E53922C1}" destId="{88FCCC02-3666-4C16-934F-FAE409F2F335}" srcOrd="3" destOrd="0" presId="urn:microsoft.com/office/officeart/2018/2/layout/IconCircleList"/>
    <dgm:cxn modelId="{486795B9-813C-4CB0-8D10-39610CCD7F6A}" type="presParOf" srcId="{35463A82-79F6-4363-B174-C494ACE1B1B4}" destId="{44FDFB2F-1ECA-45A5-9CB8-81BEBE317366}" srcOrd="13" destOrd="0" presId="urn:microsoft.com/office/officeart/2018/2/layout/IconCircleList"/>
    <dgm:cxn modelId="{E898AA90-9D19-4644-BCAD-0748D43D97E6}" type="presParOf" srcId="{35463A82-79F6-4363-B174-C494ACE1B1B4}" destId="{45518EA4-A3CA-404D-A6E8-3F471C0C7D25}" srcOrd="14" destOrd="0" presId="urn:microsoft.com/office/officeart/2018/2/layout/IconCircleList"/>
    <dgm:cxn modelId="{A5AFC1C4-0E6D-4894-A560-024CE81EFB07}" type="presParOf" srcId="{45518EA4-A3CA-404D-A6E8-3F471C0C7D25}" destId="{38E4758B-5AA0-44C4-92B1-707DB5680A0B}" srcOrd="0" destOrd="0" presId="urn:microsoft.com/office/officeart/2018/2/layout/IconCircleList"/>
    <dgm:cxn modelId="{B1F5A9E7-B7D6-4968-871C-D1339386EC07}" type="presParOf" srcId="{45518EA4-A3CA-404D-A6E8-3F471C0C7D25}" destId="{EFDB363D-3E42-4249-A0C0-EF14DD30DD76}" srcOrd="1" destOrd="0" presId="urn:microsoft.com/office/officeart/2018/2/layout/IconCircleList"/>
    <dgm:cxn modelId="{60F309C0-F0C9-4D4D-91B9-1B285984790D}" type="presParOf" srcId="{45518EA4-A3CA-404D-A6E8-3F471C0C7D25}" destId="{AF77ABF8-F95C-404D-8CF2-F345B2782454}" srcOrd="2" destOrd="0" presId="urn:microsoft.com/office/officeart/2018/2/layout/IconCircleList"/>
    <dgm:cxn modelId="{664D0530-3B94-499B-A8D8-0600C84B6EFA}" type="presParOf" srcId="{45518EA4-A3CA-404D-A6E8-3F471C0C7D25}" destId="{66BD3B43-2AAA-4DF4-8B4B-04EEE74AF27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727B8-542D-4D6E-8485-057F6A89D4BC}">
      <dsp:nvSpPr>
        <dsp:cNvPr id="0" name=""/>
        <dsp:cNvSpPr/>
      </dsp:nvSpPr>
      <dsp:spPr>
        <a:xfrm>
          <a:off x="0" y="556185"/>
          <a:ext cx="9625383" cy="1026804"/>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48803F-FC52-44CD-8503-B2EC40D52B69}">
      <dsp:nvSpPr>
        <dsp:cNvPr id="0" name=""/>
        <dsp:cNvSpPr/>
      </dsp:nvSpPr>
      <dsp:spPr>
        <a:xfrm>
          <a:off x="310608" y="787217"/>
          <a:ext cx="564742" cy="5647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83F05E-F691-43DB-9248-17130C5A5E7D}">
      <dsp:nvSpPr>
        <dsp:cNvPr id="0" name=""/>
        <dsp:cNvSpPr/>
      </dsp:nvSpPr>
      <dsp:spPr>
        <a:xfrm>
          <a:off x="1185959" y="556185"/>
          <a:ext cx="8439423" cy="102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70" tIns="108670" rIns="108670" bIns="108670" numCol="1" spcCol="1270" anchor="ctr" anchorCtr="0">
          <a:noAutofit/>
        </a:bodyPr>
        <a:lstStyle/>
        <a:p>
          <a:pPr marL="0" lvl="0" indent="0" algn="l" defTabSz="1111250">
            <a:lnSpc>
              <a:spcPct val="100000"/>
            </a:lnSpc>
            <a:spcBef>
              <a:spcPct val="0"/>
            </a:spcBef>
            <a:spcAft>
              <a:spcPct val="35000"/>
            </a:spcAft>
            <a:buNone/>
          </a:pPr>
          <a:r>
            <a:rPr lang="nl-NL" sz="2500" b="0" i="0" kern="1200"/>
            <a:t>Oogstperiode is belangrijke fase in de jaarcyclus </a:t>
          </a:r>
          <a:endParaRPr lang="en-US" sz="2500" kern="1200"/>
        </a:p>
      </dsp:txBody>
      <dsp:txXfrm>
        <a:off x="1185959" y="556185"/>
        <a:ext cx="8439423" cy="1026804"/>
      </dsp:txXfrm>
    </dsp:sp>
    <dsp:sp modelId="{6682FE7E-BE71-48D6-8EA4-A845A1C61070}">
      <dsp:nvSpPr>
        <dsp:cNvPr id="0" name=""/>
        <dsp:cNvSpPr/>
      </dsp:nvSpPr>
      <dsp:spPr>
        <a:xfrm>
          <a:off x="0" y="1839692"/>
          <a:ext cx="9625383" cy="1026804"/>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3BB046-7B2B-4428-80EE-A6D8F8EA66C1}">
      <dsp:nvSpPr>
        <dsp:cNvPr id="0" name=""/>
        <dsp:cNvSpPr/>
      </dsp:nvSpPr>
      <dsp:spPr>
        <a:xfrm>
          <a:off x="310608" y="2070723"/>
          <a:ext cx="564742" cy="564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D3B212-6AA2-4ACD-A695-9216A2A3A2BE}">
      <dsp:nvSpPr>
        <dsp:cNvPr id="0" name=""/>
        <dsp:cNvSpPr/>
      </dsp:nvSpPr>
      <dsp:spPr>
        <a:xfrm>
          <a:off x="1185959" y="1839692"/>
          <a:ext cx="8439423" cy="102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70" tIns="108670" rIns="108670" bIns="108670" numCol="1" spcCol="1270" anchor="ctr" anchorCtr="0">
          <a:noAutofit/>
        </a:bodyPr>
        <a:lstStyle/>
        <a:p>
          <a:pPr marL="0" lvl="0" indent="0" algn="l" defTabSz="1111250">
            <a:lnSpc>
              <a:spcPct val="100000"/>
            </a:lnSpc>
            <a:spcBef>
              <a:spcPct val="0"/>
            </a:spcBef>
            <a:spcAft>
              <a:spcPct val="35000"/>
            </a:spcAft>
            <a:buNone/>
          </a:pPr>
          <a:r>
            <a:rPr lang="nl-NL" sz="2500" b="0" i="0" kern="1200"/>
            <a:t>Oogsten, bewaren en sorteren beïnvloed het fruit meestal negatief</a:t>
          </a:r>
          <a:endParaRPr lang="en-US" sz="2500" kern="1200"/>
        </a:p>
      </dsp:txBody>
      <dsp:txXfrm>
        <a:off x="1185959" y="1839692"/>
        <a:ext cx="8439423" cy="1026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614CF-BB98-444F-913D-5BF49D6D1E72}">
      <dsp:nvSpPr>
        <dsp:cNvPr id="0" name=""/>
        <dsp:cNvSpPr/>
      </dsp:nvSpPr>
      <dsp:spPr>
        <a:xfrm>
          <a:off x="251614" y="45205"/>
          <a:ext cx="721449" cy="7214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9411C-D27F-4BBD-91C0-DB79BBD62477}">
      <dsp:nvSpPr>
        <dsp:cNvPr id="0" name=""/>
        <dsp:cNvSpPr/>
      </dsp:nvSpPr>
      <dsp:spPr>
        <a:xfrm>
          <a:off x="403118" y="196709"/>
          <a:ext cx="418440" cy="418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D865F-D2B7-4C14-B378-E90D9CBD035F}">
      <dsp:nvSpPr>
        <dsp:cNvPr id="0" name=""/>
        <dsp:cNvSpPr/>
      </dsp:nvSpPr>
      <dsp:spPr>
        <a:xfrm>
          <a:off x="1127659" y="45205"/>
          <a:ext cx="1700558" cy="721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l-NL" sz="1200" kern="1200"/>
            <a:t>Zetmeel wordt omgezet in suikers.</a:t>
          </a:r>
          <a:endParaRPr lang="en-US" sz="1200" kern="1200"/>
        </a:p>
      </dsp:txBody>
      <dsp:txXfrm>
        <a:off x="1127659" y="45205"/>
        <a:ext cx="1700558" cy="721449"/>
      </dsp:txXfrm>
    </dsp:sp>
    <dsp:sp modelId="{A2EA272F-C85A-4840-B64F-E1D24A127794}">
      <dsp:nvSpPr>
        <dsp:cNvPr id="0" name=""/>
        <dsp:cNvSpPr/>
      </dsp:nvSpPr>
      <dsp:spPr>
        <a:xfrm>
          <a:off x="3124527" y="45205"/>
          <a:ext cx="721449" cy="7214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7E5447-ABD0-49EC-9EED-17D9516AE693}">
      <dsp:nvSpPr>
        <dsp:cNvPr id="0" name=""/>
        <dsp:cNvSpPr/>
      </dsp:nvSpPr>
      <dsp:spPr>
        <a:xfrm>
          <a:off x="3276031" y="196709"/>
          <a:ext cx="418440" cy="418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E2B180-C0C0-42CE-9C5D-5034961250D2}">
      <dsp:nvSpPr>
        <dsp:cNvPr id="0" name=""/>
        <dsp:cNvSpPr/>
      </dsp:nvSpPr>
      <dsp:spPr>
        <a:xfrm>
          <a:off x="4000572" y="45205"/>
          <a:ext cx="1700558" cy="721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l-NL" sz="1200" kern="1200"/>
            <a:t>De wrange smaak neemt af.</a:t>
          </a:r>
          <a:endParaRPr lang="en-US" sz="1200" kern="1200"/>
        </a:p>
      </dsp:txBody>
      <dsp:txXfrm>
        <a:off x="4000572" y="45205"/>
        <a:ext cx="1700558" cy="721449"/>
      </dsp:txXfrm>
    </dsp:sp>
    <dsp:sp modelId="{FB59022E-90D3-4796-881F-818CD00EA12D}">
      <dsp:nvSpPr>
        <dsp:cNvPr id="0" name=""/>
        <dsp:cNvSpPr/>
      </dsp:nvSpPr>
      <dsp:spPr>
        <a:xfrm>
          <a:off x="5997440" y="45205"/>
          <a:ext cx="721449" cy="7214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CE99BD-26E3-48A3-A872-CBA21E2C204C}">
      <dsp:nvSpPr>
        <dsp:cNvPr id="0" name=""/>
        <dsp:cNvSpPr/>
      </dsp:nvSpPr>
      <dsp:spPr>
        <a:xfrm>
          <a:off x="6148945" y="196709"/>
          <a:ext cx="418440" cy="4184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E0014-59C4-4BC8-9725-759229DB6BF5}">
      <dsp:nvSpPr>
        <dsp:cNvPr id="0" name=""/>
        <dsp:cNvSpPr/>
      </dsp:nvSpPr>
      <dsp:spPr>
        <a:xfrm>
          <a:off x="6873486" y="45205"/>
          <a:ext cx="1700558" cy="721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l-NL" sz="1200" kern="1200"/>
            <a:t>De vrucht wordt zoeter.</a:t>
          </a:r>
          <a:endParaRPr lang="en-US" sz="1200" kern="1200"/>
        </a:p>
      </dsp:txBody>
      <dsp:txXfrm>
        <a:off x="6873486" y="45205"/>
        <a:ext cx="1700558" cy="721449"/>
      </dsp:txXfrm>
    </dsp:sp>
    <dsp:sp modelId="{9588B280-3B1C-49F1-BA79-536D51ACD5B1}">
      <dsp:nvSpPr>
        <dsp:cNvPr id="0" name=""/>
        <dsp:cNvSpPr/>
      </dsp:nvSpPr>
      <dsp:spPr>
        <a:xfrm>
          <a:off x="251614" y="1347425"/>
          <a:ext cx="721449" cy="7214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297D53-DACC-465B-BB65-FFD44F500F06}">
      <dsp:nvSpPr>
        <dsp:cNvPr id="0" name=""/>
        <dsp:cNvSpPr/>
      </dsp:nvSpPr>
      <dsp:spPr>
        <a:xfrm>
          <a:off x="403118" y="1498929"/>
          <a:ext cx="418440" cy="4184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D83642-28AC-4E44-BAEE-475BE1F0D38B}">
      <dsp:nvSpPr>
        <dsp:cNvPr id="0" name=""/>
        <dsp:cNvSpPr/>
      </dsp:nvSpPr>
      <dsp:spPr>
        <a:xfrm>
          <a:off x="1127659" y="1347425"/>
          <a:ext cx="1700558" cy="721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l-NL" sz="1200" kern="1200"/>
            <a:t>De hardheid neemt af.</a:t>
          </a:r>
          <a:endParaRPr lang="en-US" sz="1200" kern="1200"/>
        </a:p>
      </dsp:txBody>
      <dsp:txXfrm>
        <a:off x="1127659" y="1347425"/>
        <a:ext cx="1700558" cy="721449"/>
      </dsp:txXfrm>
    </dsp:sp>
    <dsp:sp modelId="{D33821B0-BF60-4D81-9E46-91FE6376DB37}">
      <dsp:nvSpPr>
        <dsp:cNvPr id="0" name=""/>
        <dsp:cNvSpPr/>
      </dsp:nvSpPr>
      <dsp:spPr>
        <a:xfrm>
          <a:off x="3124527" y="1347425"/>
          <a:ext cx="721449" cy="7214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3EBF23-AA3B-49A8-A511-9EBE7756D27C}">
      <dsp:nvSpPr>
        <dsp:cNvPr id="0" name=""/>
        <dsp:cNvSpPr/>
      </dsp:nvSpPr>
      <dsp:spPr>
        <a:xfrm>
          <a:off x="3276031" y="1498929"/>
          <a:ext cx="418440" cy="4184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EC947-1F1A-428A-A153-E53BE7DBC268}">
      <dsp:nvSpPr>
        <dsp:cNvPr id="0" name=""/>
        <dsp:cNvSpPr/>
      </dsp:nvSpPr>
      <dsp:spPr>
        <a:xfrm>
          <a:off x="4000572" y="1347425"/>
          <a:ext cx="1700558" cy="721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l-NL" sz="1200" kern="1200"/>
            <a:t>Suikers worden omgezet in kleurstoffen en aroma.</a:t>
          </a:r>
          <a:endParaRPr lang="en-US" sz="1200" kern="1200"/>
        </a:p>
      </dsp:txBody>
      <dsp:txXfrm>
        <a:off x="4000572" y="1347425"/>
        <a:ext cx="1700558" cy="721449"/>
      </dsp:txXfrm>
    </dsp:sp>
    <dsp:sp modelId="{DD49650F-92D7-4F01-811B-3DCEAFDC04D2}">
      <dsp:nvSpPr>
        <dsp:cNvPr id="0" name=""/>
        <dsp:cNvSpPr/>
      </dsp:nvSpPr>
      <dsp:spPr>
        <a:xfrm>
          <a:off x="5997440" y="1347425"/>
          <a:ext cx="721449" cy="7214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53B4D3-194F-45F4-8422-A0B90156D539}">
      <dsp:nvSpPr>
        <dsp:cNvPr id="0" name=""/>
        <dsp:cNvSpPr/>
      </dsp:nvSpPr>
      <dsp:spPr>
        <a:xfrm>
          <a:off x="6148945" y="1498929"/>
          <a:ext cx="418440" cy="41844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23CD9-8D42-42DD-B8AC-62B198ECA3B8}">
      <dsp:nvSpPr>
        <dsp:cNvPr id="0" name=""/>
        <dsp:cNvSpPr/>
      </dsp:nvSpPr>
      <dsp:spPr>
        <a:xfrm>
          <a:off x="6873486" y="1347425"/>
          <a:ext cx="1700558" cy="721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l-NL" sz="1200" kern="1200"/>
            <a:t>De productie van ethyleen neemt toe.</a:t>
          </a:r>
          <a:endParaRPr lang="en-US" sz="1200" kern="1200"/>
        </a:p>
      </dsp:txBody>
      <dsp:txXfrm>
        <a:off x="6873486" y="1347425"/>
        <a:ext cx="1700558" cy="721449"/>
      </dsp:txXfrm>
    </dsp:sp>
    <dsp:sp modelId="{62150AA2-46FE-4C1F-A0A9-74E73F525D22}">
      <dsp:nvSpPr>
        <dsp:cNvPr id="0" name=""/>
        <dsp:cNvSpPr/>
      </dsp:nvSpPr>
      <dsp:spPr>
        <a:xfrm>
          <a:off x="251614" y="2649645"/>
          <a:ext cx="721449" cy="7214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A21AC7-8555-4176-8D68-90E356BF3A42}">
      <dsp:nvSpPr>
        <dsp:cNvPr id="0" name=""/>
        <dsp:cNvSpPr/>
      </dsp:nvSpPr>
      <dsp:spPr>
        <a:xfrm>
          <a:off x="403118" y="2801149"/>
          <a:ext cx="418440" cy="41844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FCCC02-3666-4C16-934F-FAE409F2F335}">
      <dsp:nvSpPr>
        <dsp:cNvPr id="0" name=""/>
        <dsp:cNvSpPr/>
      </dsp:nvSpPr>
      <dsp:spPr>
        <a:xfrm>
          <a:off x="1127659" y="2649645"/>
          <a:ext cx="1700558" cy="721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l-NL" sz="1200" kern="1200"/>
            <a:t>De ademhaling (</a:t>
          </a:r>
          <a:r>
            <a:rPr lang="nl-NL" sz="1200" i="1" kern="1200"/>
            <a:t>climacterium</a:t>
          </a:r>
          <a:r>
            <a:rPr lang="nl-NL" sz="1200" kern="1200"/>
            <a:t>) neemt toe.</a:t>
          </a:r>
          <a:endParaRPr lang="en-US" sz="1200" kern="1200"/>
        </a:p>
      </dsp:txBody>
      <dsp:txXfrm>
        <a:off x="1127659" y="2649645"/>
        <a:ext cx="1700558" cy="721449"/>
      </dsp:txXfrm>
    </dsp:sp>
    <dsp:sp modelId="{38E4758B-5AA0-44C4-92B1-707DB5680A0B}">
      <dsp:nvSpPr>
        <dsp:cNvPr id="0" name=""/>
        <dsp:cNvSpPr/>
      </dsp:nvSpPr>
      <dsp:spPr>
        <a:xfrm>
          <a:off x="3124527" y="2649645"/>
          <a:ext cx="721449" cy="7214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B363D-3E42-4249-A0C0-EF14DD30DD76}">
      <dsp:nvSpPr>
        <dsp:cNvPr id="0" name=""/>
        <dsp:cNvSpPr/>
      </dsp:nvSpPr>
      <dsp:spPr>
        <a:xfrm>
          <a:off x="3276031" y="2801149"/>
          <a:ext cx="418440" cy="41844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BD3B43-2AAA-4DF4-8B4B-04EEE74AF271}">
      <dsp:nvSpPr>
        <dsp:cNvPr id="0" name=""/>
        <dsp:cNvSpPr/>
      </dsp:nvSpPr>
      <dsp:spPr>
        <a:xfrm>
          <a:off x="4000572" y="2649645"/>
          <a:ext cx="1700558" cy="721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l-NL" sz="1200" kern="1200"/>
            <a:t>Er wordt een waslaag geproduceerd. </a:t>
          </a:r>
          <a:endParaRPr lang="en-US" sz="1200" kern="1200"/>
        </a:p>
      </dsp:txBody>
      <dsp:txXfrm>
        <a:off x="4000572" y="2649645"/>
        <a:ext cx="1700558" cy="7214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l-NL"/>
              <a:t>Klik om stijl te bewerken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9/22/2022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23A1CC3-2375-41D4-9E03-427CAF2A4C1A}" type="datetimeFigureOut">
              <a:rPr lang="en-US" dirty="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nl-NL"/>
              <a:t>Klik om stijl te bewerken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FF16868-8199-4C2C-A5B1-63AEE139F88E}" type="datetimeFigureOut">
              <a:rPr lang="en-US" dirty="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nl-NL"/>
              <a:t>Klik om stijl te bewerken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AD9FF7F-6988-44CC-821B-644E70CD2F73}" type="datetimeFigureOut">
              <a:rPr lang="en-US" dirty="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C12C299-16B2-4475-990D-751901EACC14}" type="datetimeFigureOut">
              <a:rPr lang="en-US" dirty="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9/22/2022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34E6425-0181-43F2-84FC-787E803FD2F8}" type="datetimeFigureOut">
              <a:rPr lang="en-US" dirty="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nl-NL"/>
              <a:t>Klik om stijl te bewerken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6E86A4C-8E40-4F87-A4F0-01A0687C5742}" type="datetimeFigureOut">
              <a:rPr lang="en-US" dirty="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5E72C73-2D91-4E12-BA25-F0AA0C03599B}" type="datetimeFigureOut">
              <a:rPr lang="en-US" dirty="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l-NL"/>
              <a:t>Klik om stijl te bewerken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9/22/2022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B9E17-CF08-4A3C-9AEA-C554BA6B18D4}"/>
              </a:ext>
            </a:extLst>
          </p:cNvPr>
          <p:cNvSpPr>
            <a:spLocks noGrp="1"/>
          </p:cNvSpPr>
          <p:nvPr>
            <p:ph type="ctrTitle"/>
          </p:nvPr>
        </p:nvSpPr>
        <p:spPr/>
        <p:txBody>
          <a:bodyPr/>
          <a:lstStyle/>
          <a:p>
            <a:r>
              <a:rPr lang="nl-NL" dirty="0"/>
              <a:t>Oogsten en verwerken</a:t>
            </a:r>
          </a:p>
        </p:txBody>
      </p:sp>
      <p:sp>
        <p:nvSpPr>
          <p:cNvPr id="3" name="Ondertitel 2">
            <a:extLst>
              <a:ext uri="{FF2B5EF4-FFF2-40B4-BE49-F238E27FC236}">
                <a16:creationId xmlns:a16="http://schemas.microsoft.com/office/drawing/2014/main" id="{73784D3C-FE6D-48D0-9A6F-53E3EC061B4B}"/>
              </a:ext>
            </a:extLst>
          </p:cNvPr>
          <p:cNvSpPr>
            <a:spLocks noGrp="1"/>
          </p:cNvSpPr>
          <p:nvPr>
            <p:ph type="subTitle" idx="1"/>
          </p:nvPr>
        </p:nvSpPr>
        <p:spPr/>
        <p:txBody>
          <a:bodyPr/>
          <a:lstStyle/>
          <a:p>
            <a:r>
              <a:rPr lang="nl-NL" dirty="0"/>
              <a:t>Week 2</a:t>
            </a:r>
          </a:p>
        </p:txBody>
      </p:sp>
    </p:spTree>
    <p:extLst>
      <p:ext uri="{BB962C8B-B14F-4D97-AF65-F5344CB8AC3E}">
        <p14:creationId xmlns:p14="http://schemas.microsoft.com/office/powerpoint/2010/main" val="2389951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9"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8"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el 1">
            <a:extLst>
              <a:ext uri="{FF2B5EF4-FFF2-40B4-BE49-F238E27FC236}">
                <a16:creationId xmlns:a16="http://schemas.microsoft.com/office/drawing/2014/main" id="{7AD4D73A-2952-4D19-810D-9E7A52779A28}"/>
              </a:ext>
            </a:extLst>
          </p:cNvPr>
          <p:cNvSpPr>
            <a:spLocks noGrp="1"/>
          </p:cNvSpPr>
          <p:nvPr>
            <p:ph type="title"/>
          </p:nvPr>
        </p:nvSpPr>
        <p:spPr>
          <a:xfrm>
            <a:off x="639098" y="629265"/>
            <a:ext cx="6072776" cy="1622322"/>
          </a:xfrm>
        </p:spPr>
        <p:txBody>
          <a:bodyPr>
            <a:normAutofit/>
          </a:bodyPr>
          <a:lstStyle/>
          <a:p>
            <a:r>
              <a:rPr lang="nl-NL">
                <a:solidFill>
                  <a:srgbClr val="FFFFFF"/>
                </a:solidFill>
              </a:rPr>
              <a:t>Verandering vrucht</a:t>
            </a:r>
          </a:p>
        </p:txBody>
      </p:sp>
      <p:pic>
        <p:nvPicPr>
          <p:cNvPr id="5" name="Picture 4" descr="Perziken in een boom">
            <a:extLst>
              <a:ext uri="{FF2B5EF4-FFF2-40B4-BE49-F238E27FC236}">
                <a16:creationId xmlns:a16="http://schemas.microsoft.com/office/drawing/2014/main" id="{715C5731-C59A-BA28-E555-90D12E4B7B89}"/>
              </a:ext>
            </a:extLst>
          </p:cNvPr>
          <p:cNvPicPr>
            <a:picLocks noChangeAspect="1"/>
          </p:cNvPicPr>
          <p:nvPr/>
        </p:nvPicPr>
        <p:blipFill rotWithShape="1">
          <a:blip r:embed="rId2"/>
          <a:srcRect l="37674" r="6531" b="-2"/>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20" name="Rectangle 1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ijdelijke aanduiding voor inhoud 2">
            <a:extLst>
              <a:ext uri="{FF2B5EF4-FFF2-40B4-BE49-F238E27FC236}">
                <a16:creationId xmlns:a16="http://schemas.microsoft.com/office/drawing/2014/main" id="{BB25DFB7-BB97-4FEF-B4AA-120B53530539}"/>
              </a:ext>
            </a:extLst>
          </p:cNvPr>
          <p:cNvSpPr>
            <a:spLocks noGrp="1"/>
          </p:cNvSpPr>
          <p:nvPr>
            <p:ph idx="1"/>
          </p:nvPr>
        </p:nvSpPr>
        <p:spPr>
          <a:xfrm>
            <a:off x="639098" y="2418735"/>
            <a:ext cx="6072776" cy="3811740"/>
          </a:xfrm>
        </p:spPr>
        <p:txBody>
          <a:bodyPr anchor="ctr">
            <a:normAutofit/>
          </a:bodyPr>
          <a:lstStyle/>
          <a:p>
            <a:r>
              <a:rPr lang="nl-NL" dirty="0">
                <a:solidFill>
                  <a:srgbClr val="FFFFFF"/>
                </a:solidFill>
                <a:effectLst/>
                <a:latin typeface="Arial" panose="020B0604020202020204" pitchFamily="34" charset="0"/>
                <a:ea typeface="Calibri" panose="020F0502020204030204" pitchFamily="34" charset="0"/>
              </a:rPr>
              <a:t>Gedurende de uitgroei en afrijping van vruchten vinden er in de vrucht veel biochemische veranderingen plaats. De belangrijkste processen in de eindfase, wanneer de vrucht nog aan de boom hangt, zijn </a:t>
            </a:r>
            <a:r>
              <a:rPr lang="nl-NL" b="1" dirty="0">
                <a:solidFill>
                  <a:srgbClr val="FFFFFF"/>
                </a:solidFill>
                <a:effectLst/>
                <a:latin typeface="Arial" panose="020B0604020202020204" pitchFamily="34" charset="0"/>
                <a:ea typeface="Calibri" panose="020F0502020204030204" pitchFamily="34" charset="0"/>
              </a:rPr>
              <a:t>assimilatie</a:t>
            </a:r>
            <a:r>
              <a:rPr lang="nl-NL" dirty="0">
                <a:solidFill>
                  <a:srgbClr val="FFFFFF"/>
                </a:solidFill>
                <a:effectLst/>
                <a:latin typeface="Arial" panose="020B0604020202020204" pitchFamily="34" charset="0"/>
                <a:ea typeface="Calibri" panose="020F0502020204030204" pitchFamily="34" charset="0"/>
              </a:rPr>
              <a:t> en </a:t>
            </a:r>
            <a:r>
              <a:rPr lang="nl-NL" b="1" dirty="0">
                <a:solidFill>
                  <a:srgbClr val="FFFFFF"/>
                </a:solidFill>
                <a:effectLst/>
                <a:latin typeface="Arial" panose="020B0604020202020204" pitchFamily="34" charset="0"/>
                <a:ea typeface="Calibri" panose="020F0502020204030204" pitchFamily="34" charset="0"/>
              </a:rPr>
              <a:t>dissimilatie</a:t>
            </a:r>
            <a:r>
              <a:rPr lang="nl-NL" dirty="0">
                <a:solidFill>
                  <a:srgbClr val="FFFFFF"/>
                </a:solidFill>
                <a:effectLst/>
                <a:latin typeface="Arial" panose="020B0604020202020204" pitchFamily="34" charset="0"/>
                <a:ea typeface="Calibri" panose="020F0502020204030204" pitchFamily="34" charset="0"/>
              </a:rPr>
              <a:t>. </a:t>
            </a:r>
          </a:p>
          <a:p>
            <a:r>
              <a:rPr lang="nl-NL" dirty="0">
                <a:solidFill>
                  <a:srgbClr val="FFFFFF"/>
                </a:solidFill>
                <a:effectLst/>
                <a:latin typeface="Arial" panose="020B0604020202020204" pitchFamily="34" charset="0"/>
                <a:ea typeface="Calibri" panose="020F0502020204030204" pitchFamily="34" charset="0"/>
              </a:rPr>
              <a:t>Mede onder invloed van zonlicht wordt het </a:t>
            </a:r>
            <a:r>
              <a:rPr lang="nl-NL" b="1" dirty="0">
                <a:solidFill>
                  <a:srgbClr val="FFFFFF"/>
                </a:solidFill>
                <a:effectLst/>
                <a:latin typeface="Arial" panose="020B0604020202020204" pitchFamily="34" charset="0"/>
                <a:ea typeface="Calibri" panose="020F0502020204030204" pitchFamily="34" charset="0"/>
              </a:rPr>
              <a:t>opbouwproces</a:t>
            </a:r>
            <a:r>
              <a:rPr lang="nl-NL" dirty="0">
                <a:solidFill>
                  <a:srgbClr val="FFFFFF"/>
                </a:solidFill>
                <a:effectLst/>
                <a:latin typeface="Arial" panose="020B0604020202020204" pitchFamily="34" charset="0"/>
                <a:ea typeface="Calibri" panose="020F0502020204030204" pitchFamily="34" charset="0"/>
              </a:rPr>
              <a:t> (assimilatieproces) afgewisseld met het </a:t>
            </a:r>
            <a:r>
              <a:rPr lang="nl-NL" b="1" dirty="0">
                <a:solidFill>
                  <a:srgbClr val="FFFFFF"/>
                </a:solidFill>
                <a:effectLst/>
                <a:latin typeface="Arial" panose="020B0604020202020204" pitchFamily="34" charset="0"/>
                <a:ea typeface="Calibri" panose="020F0502020204030204" pitchFamily="34" charset="0"/>
              </a:rPr>
              <a:t>afbraakproces</a:t>
            </a:r>
            <a:r>
              <a:rPr lang="nl-NL" dirty="0">
                <a:solidFill>
                  <a:srgbClr val="FFFFFF"/>
                </a:solidFill>
                <a:effectLst/>
                <a:latin typeface="Arial" panose="020B0604020202020204" pitchFamily="34" charset="0"/>
                <a:ea typeface="Calibri" panose="020F0502020204030204" pitchFamily="34" charset="0"/>
              </a:rPr>
              <a:t> (dissimilatieproces). De dissimilatie of ademhaling krijgt de overhand naarmate de vrucht rijpt.</a:t>
            </a:r>
            <a:endParaRPr lang="nl-NL" dirty="0">
              <a:solidFill>
                <a:srgbClr val="FFFFFF"/>
              </a:solidFill>
              <a:effectLst/>
              <a:latin typeface="Calibri" panose="020F0502020204030204" pitchFamily="34" charset="0"/>
              <a:ea typeface="Calibri" panose="020F0502020204030204" pitchFamily="34" charset="0"/>
            </a:endParaRPr>
          </a:p>
          <a:p>
            <a:endParaRPr lang="nl-NL" dirty="0">
              <a:solidFill>
                <a:srgbClr val="FFFFFF"/>
              </a:solidFill>
            </a:endParaRPr>
          </a:p>
        </p:txBody>
      </p:sp>
    </p:spTree>
    <p:extLst>
      <p:ext uri="{BB962C8B-B14F-4D97-AF65-F5344CB8AC3E}">
        <p14:creationId xmlns:p14="http://schemas.microsoft.com/office/powerpoint/2010/main" val="183656242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8AC09-AB1B-4A24-B8A8-38E5C9840A38}"/>
              </a:ext>
            </a:extLst>
          </p:cNvPr>
          <p:cNvSpPr>
            <a:spLocks noGrp="1"/>
          </p:cNvSpPr>
          <p:nvPr>
            <p:ph type="title"/>
          </p:nvPr>
        </p:nvSpPr>
        <p:spPr/>
        <p:txBody>
          <a:bodyPr/>
          <a:lstStyle/>
          <a:p>
            <a:r>
              <a:rPr lang="nl-NL" dirty="0"/>
              <a:t>Fysiologische processen </a:t>
            </a:r>
          </a:p>
        </p:txBody>
      </p:sp>
      <p:graphicFrame>
        <p:nvGraphicFramePr>
          <p:cNvPr id="7" name="Tijdelijke aanduiding voor inhoud 2">
            <a:extLst>
              <a:ext uri="{FF2B5EF4-FFF2-40B4-BE49-F238E27FC236}">
                <a16:creationId xmlns:a16="http://schemas.microsoft.com/office/drawing/2014/main" id="{5DCB7728-C5EE-27FE-F946-E6887737C741}"/>
              </a:ext>
            </a:extLst>
          </p:cNvPr>
          <p:cNvGraphicFramePr>
            <a:graphicFrameLocks noGrp="1"/>
          </p:cNvGraphicFramePr>
          <p:nvPr>
            <p:ph idx="1"/>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08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E287B-DD09-4119-AEB2-9CB299EA7582}"/>
              </a:ext>
            </a:extLst>
          </p:cNvPr>
          <p:cNvSpPr>
            <a:spLocks noGrp="1"/>
          </p:cNvSpPr>
          <p:nvPr>
            <p:ph type="title"/>
          </p:nvPr>
        </p:nvSpPr>
        <p:spPr/>
        <p:txBody>
          <a:bodyPr/>
          <a:lstStyle/>
          <a:p>
            <a:r>
              <a:rPr lang="nl-NL" dirty="0"/>
              <a:t>Schoolopdracht 3.1 rijpheid bepalen</a:t>
            </a:r>
          </a:p>
        </p:txBody>
      </p:sp>
      <p:sp>
        <p:nvSpPr>
          <p:cNvPr id="3" name="Tijdelijke aanduiding voor inhoud 2">
            <a:extLst>
              <a:ext uri="{FF2B5EF4-FFF2-40B4-BE49-F238E27FC236}">
                <a16:creationId xmlns:a16="http://schemas.microsoft.com/office/drawing/2014/main" id="{0B5BA495-8178-47D4-B387-99DF845EDA74}"/>
              </a:ext>
            </a:extLst>
          </p:cNvPr>
          <p:cNvSpPr>
            <a:spLocks noGrp="1"/>
          </p:cNvSpPr>
          <p:nvPr>
            <p:ph idx="1"/>
          </p:nvPr>
        </p:nvSpPr>
        <p:spPr/>
        <p:txBody>
          <a:bodyPr>
            <a:normAutofit/>
          </a:bodyPr>
          <a:lstStyle/>
          <a:p>
            <a:pPr marL="342900" lvl="0" indent="-342900" algn="l">
              <a:lnSpc>
                <a:spcPct val="119000"/>
              </a:lnSpc>
              <a:spcAft>
                <a:spcPts val="20"/>
              </a:spcAft>
              <a:buFont typeface="Wingdings" panose="05000000000000000000" pitchFamily="2" charset="2"/>
              <a:buChar char=""/>
            </a:pPr>
            <a:r>
              <a:rPr lang="nl-NL" sz="1800" b="1" dirty="0">
                <a:solidFill>
                  <a:srgbClr val="000000"/>
                </a:solidFill>
                <a:effectLst/>
                <a:latin typeface="Arial" panose="020B0604020202020204" pitchFamily="34" charset="0"/>
                <a:ea typeface="Calibri" panose="020F0502020204030204" pitchFamily="34" charset="0"/>
              </a:rPr>
              <a:t>Schoolopdracht 3.1 Bepaal de rijpheid, hardheid en </a:t>
            </a:r>
            <a:r>
              <a:rPr lang="nl-NL" sz="1800" b="1" dirty="0" err="1">
                <a:solidFill>
                  <a:srgbClr val="000000"/>
                </a:solidFill>
                <a:effectLst/>
                <a:latin typeface="Arial" panose="020B0604020202020204" pitchFamily="34" charset="0"/>
                <a:ea typeface="Calibri" panose="020F0502020204030204" pitchFamily="34" charset="0"/>
              </a:rPr>
              <a:t>brix</a:t>
            </a:r>
            <a:r>
              <a:rPr lang="nl-NL" sz="1800" b="1" dirty="0">
                <a:solidFill>
                  <a:srgbClr val="000000"/>
                </a:solidFill>
                <a:effectLst/>
                <a:latin typeface="Arial" panose="020B0604020202020204" pitchFamily="34" charset="0"/>
                <a:ea typeface="Calibri" panose="020F0502020204030204" pitchFamily="34" charset="0"/>
              </a:rPr>
              <a:t> waarde van de vrucht</a:t>
            </a:r>
            <a:endParaRPr lang="nl-NL" sz="1800" dirty="0">
              <a:solidFill>
                <a:srgbClr val="000000"/>
              </a:solidFill>
              <a:effectLst/>
              <a:latin typeface="Calibri" panose="020F0502020204030204" pitchFamily="34" charset="0"/>
              <a:ea typeface="Calibri" panose="020F0502020204030204" pitchFamily="34" charset="0"/>
            </a:endParaRPr>
          </a:p>
          <a:p>
            <a:pPr marR="36195" algn="just">
              <a:lnSpc>
                <a:spcPct val="116000"/>
              </a:lnSpc>
              <a:spcAft>
                <a:spcPts val="60"/>
              </a:spcAft>
            </a:pPr>
            <a:r>
              <a:rPr lang="nl-NL" sz="1800" dirty="0">
                <a:solidFill>
                  <a:srgbClr val="000000"/>
                </a:solidFill>
                <a:effectLst/>
                <a:latin typeface="Arial" panose="020B0604020202020204" pitchFamily="34" charset="0"/>
                <a:ea typeface="Calibri" panose="020F0502020204030204" pitchFamily="34" charset="0"/>
              </a:rPr>
              <a:t>Je bepaalt het pluktijdstip vooral aan de hand van de rijpheid van het product. Je kunt de rijpheid vaststellen door na te gaan hoeveel suiker of hoeveel zetmeel de vrucht bevat. Je weet nu dat de omzetting van zetmeel in suikers de laatste fase is van de rijpende vrucht.</a:t>
            </a:r>
            <a:endParaRPr lang="nl-NL" sz="1800" dirty="0">
              <a:solidFill>
                <a:srgbClr val="000000"/>
              </a:solidFill>
              <a:effectLst/>
              <a:latin typeface="Calibri" panose="020F0502020204030204" pitchFamily="34" charset="0"/>
              <a:ea typeface="Calibri" panose="020F0502020204030204" pitchFamily="34" charset="0"/>
            </a:endParaRPr>
          </a:p>
          <a:p>
            <a:pPr marR="36195" algn="just">
              <a:lnSpc>
                <a:spcPct val="116000"/>
              </a:lnSpc>
              <a:spcAft>
                <a:spcPts val="60"/>
              </a:spcAft>
            </a:pPr>
            <a:r>
              <a:rPr lang="nl-NL" sz="1800" dirty="0" err="1">
                <a:solidFill>
                  <a:srgbClr val="000000"/>
                </a:solidFill>
                <a:effectLst/>
                <a:latin typeface="Arial" panose="020B0604020202020204" pitchFamily="34" charset="0"/>
                <a:ea typeface="Calibri" panose="020F0502020204030204" pitchFamily="34" charset="0"/>
              </a:rPr>
              <a:t>Streif</a:t>
            </a:r>
            <a:r>
              <a:rPr lang="nl-NL" dirty="0">
                <a:solidFill>
                  <a:srgbClr val="000000"/>
                </a:solidFill>
                <a:latin typeface="Arial" panose="020B0604020202020204" pitchFamily="34" charset="0"/>
                <a:ea typeface="Calibri" panose="020F0502020204030204" pitchFamily="34" charset="0"/>
              </a:rPr>
              <a:t>-index = h / s x </a:t>
            </a:r>
            <a:r>
              <a:rPr lang="nl-NL" dirty="0" err="1">
                <a:solidFill>
                  <a:srgbClr val="000000"/>
                </a:solidFill>
                <a:latin typeface="Arial" panose="020B0604020202020204" pitchFamily="34" charset="0"/>
                <a:ea typeface="Calibri" panose="020F0502020204030204" pitchFamily="34" charset="0"/>
              </a:rPr>
              <a:t>z</a:t>
            </a:r>
            <a:r>
              <a:rPr lang="nl-NL" dirty="0">
                <a:solidFill>
                  <a:srgbClr val="000000"/>
                </a:solidFill>
                <a:latin typeface="Arial" panose="020B0604020202020204" pitchFamily="34" charset="0"/>
                <a:ea typeface="Calibri" panose="020F0502020204030204" pitchFamily="34" charset="0"/>
              </a:rPr>
              <a:t>  (is geen vast getal maar een richtlijn wanneer iets rijp genoeg is om te plukken)</a:t>
            </a:r>
            <a:r>
              <a:rPr lang="nl-NL" sz="1800" dirty="0">
                <a:solidFill>
                  <a:srgbClr val="000000"/>
                </a:solidFill>
                <a:effectLst/>
                <a:latin typeface="Arial" panose="020B0604020202020204" pitchFamily="34" charset="0"/>
                <a:ea typeface="Calibri" panose="020F0502020204030204" pitchFamily="34" charset="0"/>
              </a:rPr>
              <a:t> </a:t>
            </a:r>
            <a:r>
              <a:rPr lang="nl-NL" sz="1800" dirty="0">
                <a:solidFill>
                  <a:srgbClr val="FF0000"/>
                </a:solidFill>
                <a:effectLst/>
                <a:latin typeface="Arial" panose="020B0604020202020204" pitchFamily="34" charset="0"/>
                <a:ea typeface="Calibri" panose="020F0502020204030204" pitchFamily="34" charset="0"/>
              </a:rPr>
              <a:t> </a:t>
            </a:r>
            <a:endParaRPr lang="nl-NL" sz="1800" dirty="0">
              <a:solidFill>
                <a:srgbClr val="000000"/>
              </a:solidFill>
              <a:effectLst/>
              <a:latin typeface="Calibri" panose="020F0502020204030204" pitchFamily="34" charset="0"/>
              <a:ea typeface="Calibri" panose="020F0502020204030204" pitchFamily="34" charset="0"/>
            </a:endParaRPr>
          </a:p>
          <a:p>
            <a:endParaRPr lang="nl-NL" dirty="0"/>
          </a:p>
        </p:txBody>
      </p:sp>
    </p:spTree>
    <p:extLst>
      <p:ext uri="{BB962C8B-B14F-4D97-AF65-F5344CB8AC3E}">
        <p14:creationId xmlns:p14="http://schemas.microsoft.com/office/powerpoint/2010/main" val="76290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0C00B-47A8-4F11-AAF1-F9AB58CE56DF}"/>
              </a:ext>
            </a:extLst>
          </p:cNvPr>
          <p:cNvSpPr>
            <a:spLocks noGrp="1"/>
          </p:cNvSpPr>
          <p:nvPr>
            <p:ph type="title"/>
          </p:nvPr>
        </p:nvSpPr>
        <p:spPr/>
        <p:txBody>
          <a:bodyPr/>
          <a:lstStyle/>
          <a:p>
            <a:r>
              <a:rPr lang="nl-NL" dirty="0"/>
              <a:t>Rijpheidstadia</a:t>
            </a:r>
          </a:p>
        </p:txBody>
      </p:sp>
      <p:sp>
        <p:nvSpPr>
          <p:cNvPr id="3" name="Tijdelijke aanduiding voor inhoud 2">
            <a:extLst>
              <a:ext uri="{FF2B5EF4-FFF2-40B4-BE49-F238E27FC236}">
                <a16:creationId xmlns:a16="http://schemas.microsoft.com/office/drawing/2014/main" id="{8370260E-68EE-465E-8AC5-DBCB9EA57401}"/>
              </a:ext>
            </a:extLst>
          </p:cNvPr>
          <p:cNvSpPr>
            <a:spLocks noGrp="1"/>
          </p:cNvSpPr>
          <p:nvPr>
            <p:ph idx="1"/>
          </p:nvPr>
        </p:nvSpPr>
        <p:spPr/>
        <p:txBody>
          <a:bodyPr/>
          <a:lstStyle/>
          <a:p>
            <a:r>
              <a:rPr lang="nl-NL" dirty="0"/>
              <a:t>Onrijp – Verhandelingsverbod </a:t>
            </a:r>
          </a:p>
          <a:p>
            <a:r>
              <a:rPr lang="nl-NL" dirty="0"/>
              <a:t>Plukrijp – Hardheid bepalen van de vrucht </a:t>
            </a:r>
          </a:p>
          <a:p>
            <a:r>
              <a:rPr lang="nl-NL" dirty="0" err="1"/>
              <a:t>Eetrijp</a:t>
            </a:r>
            <a:r>
              <a:rPr lang="nl-NL" dirty="0"/>
              <a:t> vrucht heeft de top van ademhaling bereikt. </a:t>
            </a:r>
          </a:p>
        </p:txBody>
      </p:sp>
    </p:spTree>
    <p:extLst>
      <p:ext uri="{BB962C8B-B14F-4D97-AF65-F5344CB8AC3E}">
        <p14:creationId xmlns:p14="http://schemas.microsoft.com/office/powerpoint/2010/main" val="4084865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91510-BD57-46DF-B1FE-11E767B4F1B7}"/>
              </a:ext>
            </a:extLst>
          </p:cNvPr>
          <p:cNvSpPr>
            <a:spLocks noGrp="1"/>
          </p:cNvSpPr>
          <p:nvPr>
            <p:ph type="title"/>
          </p:nvPr>
        </p:nvSpPr>
        <p:spPr/>
        <p:txBody>
          <a:bodyPr/>
          <a:lstStyle/>
          <a:p>
            <a:r>
              <a:rPr lang="nl-NL" dirty="0"/>
              <a:t>Vruchtkwaliteit en opbrengsten</a:t>
            </a:r>
          </a:p>
        </p:txBody>
      </p:sp>
      <p:sp>
        <p:nvSpPr>
          <p:cNvPr id="3" name="Tijdelijke aanduiding voor inhoud 2">
            <a:extLst>
              <a:ext uri="{FF2B5EF4-FFF2-40B4-BE49-F238E27FC236}">
                <a16:creationId xmlns:a16="http://schemas.microsoft.com/office/drawing/2014/main" id="{9DC0CC2A-4E01-4DE0-B365-F7E6754EAEEA}"/>
              </a:ext>
            </a:extLst>
          </p:cNvPr>
          <p:cNvSpPr>
            <a:spLocks noGrp="1"/>
          </p:cNvSpPr>
          <p:nvPr>
            <p:ph idx="1"/>
          </p:nvPr>
        </p:nvSpPr>
        <p:spPr/>
        <p:txBody>
          <a:bodyPr/>
          <a:lstStyle/>
          <a:p>
            <a:r>
              <a:rPr lang="nl-NL" sz="1800" dirty="0">
                <a:solidFill>
                  <a:srgbClr val="000000"/>
                </a:solidFill>
                <a:effectLst/>
                <a:latin typeface="Arial" panose="020B0604020202020204" pitchFamily="34" charset="0"/>
                <a:ea typeface="Calibri" panose="020F0502020204030204" pitchFamily="34" charset="0"/>
              </a:rPr>
              <a:t>. De zichtbare kwaliteit wordt bepaald door de kleur, de vorm en de gaafheid van de schil</a:t>
            </a:r>
          </a:p>
          <a:p>
            <a:pPr marL="0" indent="0">
              <a:buNone/>
            </a:pPr>
            <a:endParaRPr lang="nl-NL" sz="1800" dirty="0">
              <a:solidFill>
                <a:srgbClr val="000000"/>
              </a:solidFill>
              <a:effectLst/>
              <a:latin typeface="Arial" panose="020B0604020202020204" pitchFamily="34" charset="0"/>
              <a:ea typeface="Calibri" panose="020F0502020204030204" pitchFamily="34" charset="0"/>
            </a:endParaRPr>
          </a:p>
          <a:p>
            <a:r>
              <a:rPr lang="nl-NL" sz="1800" dirty="0">
                <a:solidFill>
                  <a:srgbClr val="000000"/>
                </a:solidFill>
                <a:effectLst/>
                <a:latin typeface="Arial" panose="020B0604020202020204" pitchFamily="34" charset="0"/>
                <a:ea typeface="Calibri" panose="020F0502020204030204" pitchFamily="34" charset="0"/>
              </a:rPr>
              <a:t>De innerlijke kwaliteit wordt bepaald door hardheid (consistentie), smaak en aroma.</a:t>
            </a:r>
            <a:endParaRPr lang="nl-NL" sz="1800" dirty="0">
              <a:solidFill>
                <a:srgbClr val="000000"/>
              </a:solidFill>
              <a:effectLst/>
              <a:latin typeface="Calibri" panose="020F0502020204030204" pitchFamily="34" charset="0"/>
              <a:ea typeface="Calibri" panose="020F0502020204030204" pitchFamily="34" charset="0"/>
            </a:endParaRP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91988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3EECA6-60D2-49E0-AAFC-0CBE5FADC11E}"/>
              </a:ext>
            </a:extLst>
          </p:cNvPr>
          <p:cNvSpPr>
            <a:spLocks noGrp="1"/>
          </p:cNvSpPr>
          <p:nvPr>
            <p:ph type="title"/>
          </p:nvPr>
        </p:nvSpPr>
        <p:spPr/>
        <p:txBody>
          <a:bodyPr/>
          <a:lstStyle/>
          <a:p>
            <a:r>
              <a:rPr lang="nl-NL" dirty="0"/>
              <a:t>Uitleg verslag maken WPO</a:t>
            </a:r>
          </a:p>
        </p:txBody>
      </p:sp>
      <p:sp>
        <p:nvSpPr>
          <p:cNvPr id="3" name="Tijdelijke aanduiding voor inhoud 2">
            <a:extLst>
              <a:ext uri="{FF2B5EF4-FFF2-40B4-BE49-F238E27FC236}">
                <a16:creationId xmlns:a16="http://schemas.microsoft.com/office/drawing/2014/main" id="{F799A571-69C8-4F2C-B46E-8339C6924761}"/>
              </a:ext>
            </a:extLst>
          </p:cNvPr>
          <p:cNvSpPr>
            <a:spLocks noGrp="1"/>
          </p:cNvSpPr>
          <p:nvPr>
            <p:ph idx="1"/>
          </p:nvPr>
        </p:nvSpPr>
        <p:spPr/>
        <p:txBody>
          <a:bodyPr/>
          <a:lstStyle/>
          <a:p>
            <a:r>
              <a:rPr lang="nl-NL" dirty="0"/>
              <a:t>WPO opdrachten map</a:t>
            </a:r>
          </a:p>
          <a:p>
            <a:r>
              <a:rPr lang="nl-NL" dirty="0"/>
              <a:t>WPO maak je op de laptop! </a:t>
            </a:r>
          </a:p>
          <a:p>
            <a:r>
              <a:rPr lang="nl-NL" dirty="0"/>
              <a:t>Alle WPO is één verslag</a:t>
            </a:r>
          </a:p>
          <a:p>
            <a:r>
              <a:rPr lang="nl-NL" dirty="0"/>
              <a:t>Het verslag wordt eind van de periode gepresenteerd dat is je </a:t>
            </a:r>
            <a:r>
              <a:rPr lang="nl-NL" dirty="0" err="1"/>
              <a:t>Assesment</a:t>
            </a:r>
            <a:endParaRPr lang="nl-NL" dirty="0"/>
          </a:p>
          <a:p>
            <a:r>
              <a:rPr lang="nl-NL" dirty="0"/>
              <a:t>Iedereen zijn laptop voor zich en open Word en Wikiwijs</a:t>
            </a:r>
          </a:p>
          <a:p>
            <a:r>
              <a:rPr lang="nl-NL" dirty="0"/>
              <a:t>WPO format maken aan de hand van voorbeeldverslag (kijk mee op grote scherm) </a:t>
            </a:r>
          </a:p>
        </p:txBody>
      </p:sp>
    </p:spTree>
    <p:extLst>
      <p:ext uri="{BB962C8B-B14F-4D97-AF65-F5344CB8AC3E}">
        <p14:creationId xmlns:p14="http://schemas.microsoft.com/office/powerpoint/2010/main" val="173917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948BC4-984D-48F5-BA83-676FE8E306D0}"/>
              </a:ext>
            </a:extLst>
          </p:cNvPr>
          <p:cNvSpPr>
            <a:spLocks noGrp="1"/>
          </p:cNvSpPr>
          <p:nvPr>
            <p:ph type="title"/>
          </p:nvPr>
        </p:nvSpPr>
        <p:spPr/>
        <p:txBody>
          <a:bodyPr/>
          <a:lstStyle/>
          <a:p>
            <a:r>
              <a:rPr lang="nl-NL" dirty="0"/>
              <a:t>Gewasbescherming + Mentoruur</a:t>
            </a:r>
          </a:p>
        </p:txBody>
      </p:sp>
      <p:sp>
        <p:nvSpPr>
          <p:cNvPr id="3" name="Tijdelijke aanduiding voor inhoud 2">
            <a:extLst>
              <a:ext uri="{FF2B5EF4-FFF2-40B4-BE49-F238E27FC236}">
                <a16:creationId xmlns:a16="http://schemas.microsoft.com/office/drawing/2014/main" id="{4EE8B2C2-A824-4669-885D-E421EE339BE9}"/>
              </a:ext>
            </a:extLst>
          </p:cNvPr>
          <p:cNvSpPr>
            <a:spLocks noGrp="1"/>
          </p:cNvSpPr>
          <p:nvPr>
            <p:ph idx="1"/>
          </p:nvPr>
        </p:nvSpPr>
        <p:spPr/>
        <p:txBody>
          <a:bodyPr/>
          <a:lstStyle/>
          <a:p>
            <a:r>
              <a:rPr lang="nl-NL" dirty="0"/>
              <a:t>Geïntegreerde gewasbescherming</a:t>
            </a:r>
          </a:p>
        </p:txBody>
      </p:sp>
    </p:spTree>
    <p:extLst>
      <p:ext uri="{BB962C8B-B14F-4D97-AF65-F5344CB8AC3E}">
        <p14:creationId xmlns:p14="http://schemas.microsoft.com/office/powerpoint/2010/main" val="391943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ekleurde opbergbakken op planten">
            <a:extLst>
              <a:ext uri="{FF2B5EF4-FFF2-40B4-BE49-F238E27FC236}">
                <a16:creationId xmlns:a16="http://schemas.microsoft.com/office/drawing/2014/main" id="{C9515828-4517-D7D7-1573-2BC93827F5AF}"/>
              </a:ext>
            </a:extLst>
          </p:cNvPr>
          <p:cNvPicPr>
            <a:picLocks noChangeAspect="1"/>
          </p:cNvPicPr>
          <p:nvPr/>
        </p:nvPicPr>
        <p:blipFill rotWithShape="1">
          <a:blip r:embed="rId2">
            <a:alphaModFix amt="40000"/>
          </a:blip>
          <a:srcRect t="7221" b="9446"/>
          <a:stretch/>
        </p:blipFill>
        <p:spPr>
          <a:xfrm>
            <a:off x="20" y="10"/>
            <a:ext cx="12191980" cy="6857990"/>
          </a:xfrm>
          <a:prstGeom prst="rect">
            <a:avLst/>
          </a:prstGeom>
        </p:spPr>
      </p:pic>
      <p:sp>
        <p:nvSpPr>
          <p:cNvPr id="2" name="Titel 1">
            <a:extLst>
              <a:ext uri="{FF2B5EF4-FFF2-40B4-BE49-F238E27FC236}">
                <a16:creationId xmlns:a16="http://schemas.microsoft.com/office/drawing/2014/main" id="{9F7C3643-88D9-4044-91E3-64B318025037}"/>
              </a:ext>
            </a:extLst>
          </p:cNvPr>
          <p:cNvSpPr>
            <a:spLocks noGrp="1"/>
          </p:cNvSpPr>
          <p:nvPr>
            <p:ph type="title"/>
          </p:nvPr>
        </p:nvSpPr>
        <p:spPr>
          <a:xfrm>
            <a:off x="1154954" y="973668"/>
            <a:ext cx="8761413" cy="706964"/>
          </a:xfrm>
        </p:spPr>
        <p:txBody>
          <a:bodyPr>
            <a:normAutofit/>
          </a:bodyPr>
          <a:lstStyle/>
          <a:p>
            <a:r>
              <a:rPr lang="nl-NL">
                <a:solidFill>
                  <a:schemeClr val="tx1"/>
                </a:solidFill>
              </a:rPr>
              <a:t>Indeling lessen</a:t>
            </a:r>
          </a:p>
        </p:txBody>
      </p:sp>
      <p:sp>
        <p:nvSpPr>
          <p:cNvPr id="3" name="Tijdelijke aanduiding voor inhoud 2">
            <a:extLst>
              <a:ext uri="{FF2B5EF4-FFF2-40B4-BE49-F238E27FC236}">
                <a16:creationId xmlns:a16="http://schemas.microsoft.com/office/drawing/2014/main" id="{E9EFAECA-7BA2-4530-AA9F-0195B001FD34}"/>
              </a:ext>
            </a:extLst>
          </p:cNvPr>
          <p:cNvSpPr>
            <a:spLocks noGrp="1"/>
          </p:cNvSpPr>
          <p:nvPr>
            <p:ph idx="1"/>
          </p:nvPr>
        </p:nvSpPr>
        <p:spPr>
          <a:xfrm>
            <a:off x="1154954" y="2603500"/>
            <a:ext cx="8825659" cy="3416300"/>
          </a:xfrm>
        </p:spPr>
        <p:txBody>
          <a:bodyPr>
            <a:normAutofit/>
          </a:bodyPr>
          <a:lstStyle/>
          <a:p>
            <a:pPr marL="0" indent="0">
              <a:buNone/>
            </a:pPr>
            <a:r>
              <a:rPr lang="nl-NL">
                <a:solidFill>
                  <a:schemeClr val="tx1"/>
                </a:solidFill>
              </a:rPr>
              <a:t>MAP bestaat uit:</a:t>
            </a:r>
          </a:p>
          <a:p>
            <a:r>
              <a:rPr lang="nl-NL">
                <a:solidFill>
                  <a:schemeClr val="tx1"/>
                </a:solidFill>
              </a:rPr>
              <a:t>Schoolopdrachten</a:t>
            </a:r>
          </a:p>
          <a:p>
            <a:r>
              <a:rPr lang="nl-NL">
                <a:solidFill>
                  <a:schemeClr val="tx1"/>
                </a:solidFill>
              </a:rPr>
              <a:t>Praktijkopdrachten</a:t>
            </a:r>
          </a:p>
          <a:p>
            <a:r>
              <a:rPr lang="nl-NL">
                <a:solidFill>
                  <a:schemeClr val="tx1"/>
                </a:solidFill>
              </a:rPr>
              <a:t>Werkplekopdrachten </a:t>
            </a:r>
          </a:p>
          <a:p>
            <a:endParaRPr lang="nl-NL">
              <a:solidFill>
                <a:schemeClr val="tx1"/>
              </a:solidFill>
            </a:endParaRPr>
          </a:p>
          <a:p>
            <a:r>
              <a:rPr lang="nl-NL">
                <a:solidFill>
                  <a:schemeClr val="tx1"/>
                </a:solidFill>
              </a:rPr>
              <a:t>Einde periode is er een assessment en een kennistoets. </a:t>
            </a:r>
          </a:p>
          <a:p>
            <a:r>
              <a:rPr lang="nl-NL">
                <a:solidFill>
                  <a:schemeClr val="tx1"/>
                </a:solidFill>
              </a:rPr>
              <a:t>De opdrachten, assessment en de  toets maken samen het eindcijfer</a:t>
            </a:r>
          </a:p>
        </p:txBody>
      </p:sp>
    </p:spTree>
    <p:extLst>
      <p:ext uri="{BB962C8B-B14F-4D97-AF65-F5344CB8AC3E}">
        <p14:creationId xmlns:p14="http://schemas.microsoft.com/office/powerpoint/2010/main" val="55352495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10FBD-E7CF-55E7-754F-C1692610170E}"/>
              </a:ext>
            </a:extLst>
          </p:cNvPr>
          <p:cNvSpPr>
            <a:spLocks noGrp="1"/>
          </p:cNvSpPr>
          <p:nvPr>
            <p:ph type="title"/>
          </p:nvPr>
        </p:nvSpPr>
        <p:spPr/>
        <p:txBody>
          <a:bodyPr/>
          <a:lstStyle/>
          <a:p>
            <a:r>
              <a:rPr lang="nl-NL" dirty="0"/>
              <a:t>Indeling van vandaag</a:t>
            </a:r>
          </a:p>
        </p:txBody>
      </p:sp>
      <p:sp>
        <p:nvSpPr>
          <p:cNvPr id="3" name="Tijdelijke aanduiding voor inhoud 2">
            <a:extLst>
              <a:ext uri="{FF2B5EF4-FFF2-40B4-BE49-F238E27FC236}">
                <a16:creationId xmlns:a16="http://schemas.microsoft.com/office/drawing/2014/main" id="{0CB41337-EFFB-E819-F107-8FF0E5623301}"/>
              </a:ext>
            </a:extLst>
          </p:cNvPr>
          <p:cNvSpPr>
            <a:spLocks noGrp="1"/>
          </p:cNvSpPr>
          <p:nvPr>
            <p:ph idx="1"/>
          </p:nvPr>
        </p:nvSpPr>
        <p:spPr/>
        <p:txBody>
          <a:bodyPr>
            <a:normAutofit fontScale="85000" lnSpcReduction="20000"/>
          </a:bodyPr>
          <a:lstStyle/>
          <a:p>
            <a:r>
              <a:rPr lang="nl-NL" dirty="0"/>
              <a:t>11:15 start les - Absentie – spullen bij? </a:t>
            </a:r>
          </a:p>
          <a:p>
            <a:r>
              <a:rPr lang="nl-NL" dirty="0"/>
              <a:t>11:25 Herhaling vorige week</a:t>
            </a:r>
          </a:p>
          <a:p>
            <a:r>
              <a:rPr lang="nl-NL" dirty="0"/>
              <a:t>11:35 Theorieboek hoofdstuk 3 bladzijde 14 Lezen</a:t>
            </a:r>
          </a:p>
          <a:p>
            <a:r>
              <a:rPr lang="nl-NL" dirty="0"/>
              <a:t>12:00 Eerste deel bespreken</a:t>
            </a:r>
          </a:p>
          <a:p>
            <a:r>
              <a:rPr lang="nl-NL" dirty="0"/>
              <a:t>12:15 PAUZE</a:t>
            </a:r>
          </a:p>
          <a:p>
            <a:r>
              <a:rPr lang="nl-NL" dirty="0"/>
              <a:t>12:45 start rijpheid testen appels (</a:t>
            </a:r>
            <a:r>
              <a:rPr lang="nl-NL" dirty="0" err="1"/>
              <a:t>schiekunde</a:t>
            </a:r>
            <a:r>
              <a:rPr lang="nl-NL" dirty="0"/>
              <a:t> lokaal beneden)</a:t>
            </a:r>
          </a:p>
          <a:p>
            <a:r>
              <a:rPr lang="nl-NL" dirty="0"/>
              <a:t>14:45 pauze</a:t>
            </a:r>
          </a:p>
          <a:p>
            <a:r>
              <a:rPr lang="nl-NL" dirty="0"/>
              <a:t>15:00 tweede deel theorie bespreken</a:t>
            </a:r>
          </a:p>
          <a:p>
            <a:r>
              <a:rPr lang="nl-NL" dirty="0"/>
              <a:t>15:30 gewasbescherming + mentorgesprekken + WPO</a:t>
            </a:r>
          </a:p>
          <a:p>
            <a:r>
              <a:rPr lang="nl-NL" dirty="0"/>
              <a:t>16:00 extra pauze</a:t>
            </a:r>
          </a:p>
          <a:p>
            <a:r>
              <a:rPr lang="nl-NL" dirty="0"/>
              <a:t>17:00 gewasbescherming + mentorgesprekken</a:t>
            </a:r>
          </a:p>
          <a:p>
            <a:endParaRPr lang="nl-NL" dirty="0"/>
          </a:p>
          <a:p>
            <a:endParaRPr lang="nl-NL" dirty="0"/>
          </a:p>
          <a:p>
            <a:endParaRPr lang="nl-NL" dirty="0"/>
          </a:p>
        </p:txBody>
      </p:sp>
    </p:spTree>
    <p:extLst>
      <p:ext uri="{BB962C8B-B14F-4D97-AF65-F5344CB8AC3E}">
        <p14:creationId xmlns:p14="http://schemas.microsoft.com/office/powerpoint/2010/main" val="59141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155B22-76CD-2FED-43C4-ADDC40DB7E23}"/>
              </a:ext>
            </a:extLst>
          </p:cNvPr>
          <p:cNvPicPr>
            <a:picLocks noChangeAspect="1"/>
          </p:cNvPicPr>
          <p:nvPr/>
        </p:nvPicPr>
        <p:blipFill rotWithShape="1">
          <a:blip r:embed="rId3">
            <a:alphaModFix amt="40000"/>
          </a:blip>
          <a:src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3DE6B03C-503D-4A75-AE16-7A0A42ED4A57}"/>
              </a:ext>
            </a:extLst>
          </p:cNvPr>
          <p:cNvSpPr>
            <a:spLocks noGrp="1"/>
          </p:cNvSpPr>
          <p:nvPr>
            <p:ph type="title"/>
          </p:nvPr>
        </p:nvSpPr>
        <p:spPr>
          <a:xfrm>
            <a:off x="1154955" y="2099733"/>
            <a:ext cx="8825658" cy="2677648"/>
          </a:xfrm>
        </p:spPr>
        <p:txBody>
          <a:bodyPr vert="horz" lIns="91440" tIns="45720" rIns="91440" bIns="45720" rtlCol="0" anchor="b">
            <a:normAutofit/>
          </a:bodyPr>
          <a:lstStyle/>
          <a:p>
            <a:r>
              <a:rPr lang="en-US" sz="5400">
                <a:solidFill>
                  <a:schemeClr val="tx1"/>
                </a:solidFill>
              </a:rPr>
              <a:t>Praktijkopdracht 1.4 </a:t>
            </a:r>
            <a:br>
              <a:rPr lang="en-US" sz="5400">
                <a:solidFill>
                  <a:schemeClr val="tx1"/>
                </a:solidFill>
              </a:rPr>
            </a:br>
            <a:endParaRPr lang="en-US" sz="5400">
              <a:solidFill>
                <a:schemeClr val="tx1"/>
              </a:solidFill>
            </a:endParaRPr>
          </a:p>
        </p:txBody>
      </p:sp>
      <p:sp>
        <p:nvSpPr>
          <p:cNvPr id="3" name="Tijdelijke aanduiding voor inhoud 2">
            <a:extLst>
              <a:ext uri="{FF2B5EF4-FFF2-40B4-BE49-F238E27FC236}">
                <a16:creationId xmlns:a16="http://schemas.microsoft.com/office/drawing/2014/main" id="{6771BED6-3956-4562-9DD2-AF89B82C404D}"/>
              </a:ext>
            </a:extLst>
          </p:cNvPr>
          <p:cNvSpPr>
            <a:spLocks noGrp="1"/>
          </p:cNvSpPr>
          <p:nvPr>
            <p:ph idx="1"/>
          </p:nvPr>
        </p:nvSpPr>
        <p:spPr>
          <a:xfrm>
            <a:off x="1154955" y="4777380"/>
            <a:ext cx="8825658" cy="861420"/>
          </a:xfrm>
        </p:spPr>
        <p:txBody>
          <a:bodyPr vert="horz" lIns="91440" tIns="45720" rIns="91440" bIns="45720" rtlCol="0" anchor="t">
            <a:normAutofit/>
          </a:bodyPr>
          <a:lstStyle/>
          <a:p>
            <a:pPr marL="0" indent="0">
              <a:buNone/>
            </a:pPr>
            <a:r>
              <a:rPr lang="en-US" cap="all">
                <a:solidFill>
                  <a:schemeClr val="tx1"/>
                </a:solidFill>
              </a:rPr>
              <a:t>Deze opdracht bestaat uit drie vragen voor je stagebegeleider/chef</a:t>
            </a:r>
          </a:p>
        </p:txBody>
      </p:sp>
    </p:spTree>
    <p:extLst>
      <p:ext uri="{BB962C8B-B14F-4D97-AF65-F5344CB8AC3E}">
        <p14:creationId xmlns:p14="http://schemas.microsoft.com/office/powerpoint/2010/main" val="28064444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7" name="Group 1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8" name="Rectangle 1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7" name="Titel 6">
            <a:extLst>
              <a:ext uri="{FF2B5EF4-FFF2-40B4-BE49-F238E27FC236}">
                <a16:creationId xmlns:a16="http://schemas.microsoft.com/office/drawing/2014/main" id="{DEE1AD30-5110-44A9-B988-CC82403FDA91}"/>
              </a:ext>
            </a:extLst>
          </p:cNvPr>
          <p:cNvSpPr>
            <a:spLocks noGrp="1"/>
          </p:cNvSpPr>
          <p:nvPr>
            <p:ph type="title"/>
          </p:nvPr>
        </p:nvSpPr>
        <p:spPr>
          <a:xfrm>
            <a:off x="1000372" y="1209957"/>
            <a:ext cx="3034580" cy="4438087"/>
          </a:xfrm>
        </p:spPr>
        <p:txBody>
          <a:bodyPr anchor="ctr">
            <a:normAutofit/>
          </a:bodyPr>
          <a:lstStyle/>
          <a:p>
            <a:pPr algn="r"/>
            <a:r>
              <a:rPr lang="nl-NL" sz="2500">
                <a:solidFill>
                  <a:schemeClr val="tx1"/>
                </a:solidFill>
              </a:rPr>
              <a:t>Fruitteeltgebieden </a:t>
            </a:r>
          </a:p>
        </p:txBody>
      </p:sp>
      <p:cxnSp>
        <p:nvCxnSpPr>
          <p:cNvPr id="21" name="Straight Connector 20">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Tijdelijke aanduiding voor inhoud 7">
            <a:extLst>
              <a:ext uri="{FF2B5EF4-FFF2-40B4-BE49-F238E27FC236}">
                <a16:creationId xmlns:a16="http://schemas.microsoft.com/office/drawing/2014/main" id="{8AFDBB11-CC08-4A54-9790-FAB1886C088D}"/>
              </a:ext>
            </a:extLst>
          </p:cNvPr>
          <p:cNvSpPr>
            <a:spLocks noGrp="1"/>
          </p:cNvSpPr>
          <p:nvPr>
            <p:ph idx="1"/>
          </p:nvPr>
        </p:nvSpPr>
        <p:spPr>
          <a:xfrm>
            <a:off x="4678424" y="1059025"/>
            <a:ext cx="5302189" cy="4739950"/>
          </a:xfrm>
        </p:spPr>
        <p:txBody>
          <a:bodyPr anchor="ctr">
            <a:normAutofit/>
          </a:bodyPr>
          <a:lstStyle/>
          <a:p>
            <a:r>
              <a:rPr lang="nl-NL" b="1" i="1">
                <a:solidFill>
                  <a:schemeClr val="tx1"/>
                </a:solidFill>
                <a:effectLst/>
                <a:latin typeface="Arial" panose="020B0604020202020204" pitchFamily="34" charset="0"/>
                <a:ea typeface="Calibri" panose="020F0502020204030204" pitchFamily="34" charset="0"/>
              </a:rPr>
              <a:t>Gelders en Utrechts rivierengebied</a:t>
            </a:r>
            <a:endParaRPr lang="nl-NL">
              <a:solidFill>
                <a:schemeClr val="tx1"/>
              </a:solidFill>
              <a:effectLst/>
              <a:latin typeface="Calibri" panose="020F0502020204030204" pitchFamily="34" charset="0"/>
              <a:ea typeface="Calibri" panose="020F0502020204030204" pitchFamily="34" charset="0"/>
            </a:endParaRPr>
          </a:p>
          <a:p>
            <a:r>
              <a:rPr lang="nl-NL" b="1" i="1">
                <a:solidFill>
                  <a:schemeClr val="tx1"/>
                </a:solidFill>
                <a:effectLst/>
                <a:latin typeface="Arial" panose="020B0604020202020204" pitchFamily="34" charset="0"/>
                <a:ea typeface="Calibri" panose="020F0502020204030204" pitchFamily="34" charset="0"/>
              </a:rPr>
              <a:t>Zeeland, Zuid-Hollandse eilanden en West-Noord-Brabant</a:t>
            </a:r>
            <a:endParaRPr lang="nl-NL">
              <a:solidFill>
                <a:schemeClr val="tx1"/>
              </a:solidFill>
              <a:effectLst/>
              <a:latin typeface="Calibri" panose="020F0502020204030204" pitchFamily="34" charset="0"/>
              <a:ea typeface="Calibri" panose="020F0502020204030204" pitchFamily="34" charset="0"/>
            </a:endParaRPr>
          </a:p>
          <a:p>
            <a:r>
              <a:rPr lang="nl-NL" b="1" i="1">
                <a:solidFill>
                  <a:schemeClr val="tx1"/>
                </a:solidFill>
                <a:effectLst/>
                <a:latin typeface="Arial" panose="020B0604020202020204" pitchFamily="34" charset="0"/>
                <a:ea typeface="Calibri" panose="020F0502020204030204" pitchFamily="34" charset="0"/>
              </a:rPr>
              <a:t>IJsselmeerpolders</a:t>
            </a:r>
            <a:endParaRPr lang="nl-NL">
              <a:solidFill>
                <a:schemeClr val="tx1"/>
              </a:solidFill>
              <a:effectLst/>
              <a:latin typeface="Calibri" panose="020F0502020204030204" pitchFamily="34" charset="0"/>
              <a:ea typeface="Calibri" panose="020F0502020204030204" pitchFamily="34" charset="0"/>
            </a:endParaRPr>
          </a:p>
          <a:p>
            <a:r>
              <a:rPr lang="nl-NL" b="1" i="1">
                <a:solidFill>
                  <a:schemeClr val="tx1"/>
                </a:solidFill>
                <a:effectLst/>
                <a:latin typeface="Arial" panose="020B0604020202020204" pitchFamily="34" charset="0"/>
                <a:ea typeface="Calibri" panose="020F0502020204030204" pitchFamily="34" charset="0"/>
              </a:rPr>
              <a:t>Noord-Holland</a:t>
            </a:r>
            <a:endParaRPr lang="nl-NL">
              <a:solidFill>
                <a:schemeClr val="tx1"/>
              </a:solidFill>
              <a:effectLst/>
              <a:latin typeface="Calibri" panose="020F0502020204030204" pitchFamily="34" charset="0"/>
              <a:ea typeface="Calibri" panose="020F0502020204030204" pitchFamily="34" charset="0"/>
            </a:endParaRPr>
          </a:p>
          <a:p>
            <a:r>
              <a:rPr lang="nl-NL" b="1" i="1">
                <a:solidFill>
                  <a:schemeClr val="tx1"/>
                </a:solidFill>
                <a:effectLst/>
                <a:latin typeface="Arial" panose="020B0604020202020204" pitchFamily="34" charset="0"/>
                <a:ea typeface="Calibri" panose="020F0502020204030204" pitchFamily="34" charset="0"/>
              </a:rPr>
              <a:t>Midden- en Zuid-Limburg en Oost-West-Brabant</a:t>
            </a:r>
            <a:endParaRPr lang="nl-NL">
              <a:solidFill>
                <a:schemeClr val="tx1"/>
              </a:solidFill>
              <a:effectLst/>
              <a:latin typeface="Calibri" panose="020F0502020204030204" pitchFamily="34" charset="0"/>
              <a:ea typeface="Calibri" panose="020F0502020204030204" pitchFamily="34" charset="0"/>
            </a:endParaRPr>
          </a:p>
          <a:p>
            <a:endParaRPr lang="nl-NL">
              <a:solidFill>
                <a:schemeClr val="tx1"/>
              </a:solidFill>
            </a:endParaRPr>
          </a:p>
        </p:txBody>
      </p:sp>
    </p:spTree>
    <p:extLst>
      <p:ext uri="{BB962C8B-B14F-4D97-AF65-F5344CB8AC3E}">
        <p14:creationId xmlns:p14="http://schemas.microsoft.com/office/powerpoint/2010/main" val="33749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el 1">
            <a:extLst>
              <a:ext uri="{FF2B5EF4-FFF2-40B4-BE49-F238E27FC236}">
                <a16:creationId xmlns:a16="http://schemas.microsoft.com/office/drawing/2014/main" id="{2C2BEDE3-AFB5-4E32-98B8-C42230D361C2}"/>
              </a:ext>
            </a:extLst>
          </p:cNvPr>
          <p:cNvSpPr>
            <a:spLocks noGrp="1"/>
          </p:cNvSpPr>
          <p:nvPr>
            <p:ph type="title"/>
          </p:nvPr>
        </p:nvSpPr>
        <p:spPr>
          <a:xfrm>
            <a:off x="994087" y="1130603"/>
            <a:ext cx="3342442" cy="4596794"/>
          </a:xfrm>
        </p:spPr>
        <p:txBody>
          <a:bodyPr anchor="ctr">
            <a:normAutofit/>
          </a:bodyPr>
          <a:lstStyle/>
          <a:p>
            <a:r>
              <a:rPr lang="nl-NL" sz="3200">
                <a:solidFill>
                  <a:srgbClr val="EBEBEB"/>
                </a:solidFill>
              </a:rPr>
              <a:t>Indeling van fruitgewassen</a:t>
            </a:r>
            <a:br>
              <a:rPr lang="nl-NL" sz="3200">
                <a:solidFill>
                  <a:srgbClr val="EBEBEB"/>
                </a:solidFill>
              </a:rPr>
            </a:br>
            <a:endParaRPr lang="nl-NL" sz="3200">
              <a:solidFill>
                <a:srgbClr val="EBEBEB"/>
              </a:solidFill>
            </a:endParaRPr>
          </a:p>
        </p:txBody>
      </p:sp>
      <p:sp>
        <p:nvSpPr>
          <p:cNvPr id="3" name="Tijdelijke aanduiding voor inhoud 2">
            <a:extLst>
              <a:ext uri="{FF2B5EF4-FFF2-40B4-BE49-F238E27FC236}">
                <a16:creationId xmlns:a16="http://schemas.microsoft.com/office/drawing/2014/main" id="{CCE7BEB8-639C-4CB7-96EC-35E184308750}"/>
              </a:ext>
            </a:extLst>
          </p:cNvPr>
          <p:cNvSpPr>
            <a:spLocks noGrp="1"/>
          </p:cNvSpPr>
          <p:nvPr>
            <p:ph idx="1"/>
          </p:nvPr>
        </p:nvSpPr>
        <p:spPr>
          <a:xfrm>
            <a:off x="5290077" y="437513"/>
            <a:ext cx="5502614" cy="5954325"/>
          </a:xfrm>
        </p:spPr>
        <p:txBody>
          <a:bodyPr anchor="ctr">
            <a:normAutofit/>
          </a:bodyPr>
          <a:lstStyle/>
          <a:p>
            <a:r>
              <a:rPr lang="nl-NL" sz="2000"/>
              <a:t>Meeste bedrijven gebruiken indeling fruitgewassen met Grootfruit en Kleinfruit</a:t>
            </a:r>
          </a:p>
          <a:p>
            <a:r>
              <a:rPr lang="nl-NL" sz="2000"/>
              <a:t>Tweede indeling van fruitgewassen is onderscheidt maken tussen hard en zachtfruit</a:t>
            </a:r>
          </a:p>
          <a:p>
            <a:r>
              <a:rPr lang="nl-NL" sz="2000"/>
              <a:t>Derde indeling van fruitgewassen is tussen de rassen, zoals: zomerrassen, herfstrassen en bewaarrassen. </a:t>
            </a:r>
          </a:p>
          <a:p>
            <a:endParaRPr lang="nl-NL" sz="2000"/>
          </a:p>
        </p:txBody>
      </p:sp>
    </p:spTree>
    <p:extLst>
      <p:ext uri="{BB962C8B-B14F-4D97-AF65-F5344CB8AC3E}">
        <p14:creationId xmlns:p14="http://schemas.microsoft.com/office/powerpoint/2010/main" val="273067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el 1">
            <a:extLst>
              <a:ext uri="{FF2B5EF4-FFF2-40B4-BE49-F238E27FC236}">
                <a16:creationId xmlns:a16="http://schemas.microsoft.com/office/drawing/2014/main" id="{B65A7EB0-740E-41F8-8A99-70AE69E50794}"/>
              </a:ext>
            </a:extLst>
          </p:cNvPr>
          <p:cNvSpPr>
            <a:spLocks noGrp="1"/>
          </p:cNvSpPr>
          <p:nvPr>
            <p:ph type="title"/>
          </p:nvPr>
        </p:nvSpPr>
        <p:spPr>
          <a:xfrm>
            <a:off x="1154954" y="973668"/>
            <a:ext cx="8761413" cy="706964"/>
          </a:xfrm>
        </p:spPr>
        <p:txBody>
          <a:bodyPr>
            <a:normAutofit fontScale="90000"/>
          </a:bodyPr>
          <a:lstStyle/>
          <a:p>
            <a:pPr>
              <a:lnSpc>
                <a:spcPct val="90000"/>
              </a:lnSpc>
            </a:pPr>
            <a:r>
              <a:rPr lang="nl-NL" sz="2800" dirty="0">
                <a:solidFill>
                  <a:srgbClr val="FFFFFF"/>
                </a:solidFill>
              </a:rPr>
              <a:t>Theorieboek hoofdstuk 3 bladzijde 14</a:t>
            </a:r>
            <a:br>
              <a:rPr lang="nl-NL" sz="2800" dirty="0">
                <a:solidFill>
                  <a:srgbClr val="FFFFFF"/>
                </a:solidFill>
              </a:rPr>
            </a:br>
            <a:r>
              <a:rPr lang="nl-NL" sz="2800" dirty="0">
                <a:solidFill>
                  <a:srgbClr val="FFFFFF"/>
                </a:solidFill>
              </a:rPr>
              <a:t>3. Verzorgen oogst en sorteerwerkzaamheden</a:t>
            </a:r>
          </a:p>
        </p:txBody>
      </p:sp>
      <p:sp>
        <p:nvSpPr>
          <p:cNvPr id="29" name="Rectangle 28">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Tijdelijke aanduiding voor inhoud 2">
            <a:extLst>
              <a:ext uri="{FF2B5EF4-FFF2-40B4-BE49-F238E27FC236}">
                <a16:creationId xmlns:a16="http://schemas.microsoft.com/office/drawing/2014/main" id="{0050D2E9-7859-C72F-782E-1778D2D45E5F}"/>
              </a:ext>
            </a:extLst>
          </p:cNvPr>
          <p:cNvGraphicFramePr>
            <a:graphicFrameLocks noGrp="1"/>
          </p:cNvGraphicFramePr>
          <p:nvPr>
            <p:ph idx="1"/>
            <p:extLst>
              <p:ext uri="{D42A27DB-BD31-4B8C-83A1-F6EECF244321}">
                <p14:modId xmlns:p14="http://schemas.microsoft.com/office/powerpoint/2010/main" val="427744387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775006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105" name="Freeform: Shape 4104">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4107"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el 1">
            <a:extLst>
              <a:ext uri="{FF2B5EF4-FFF2-40B4-BE49-F238E27FC236}">
                <a16:creationId xmlns:a16="http://schemas.microsoft.com/office/drawing/2014/main" id="{3103990B-1AAD-487D-B647-55CDDA2DF6A4}"/>
              </a:ext>
            </a:extLst>
          </p:cNvPr>
          <p:cNvSpPr>
            <a:spLocks noGrp="1"/>
          </p:cNvSpPr>
          <p:nvPr>
            <p:ph type="title"/>
          </p:nvPr>
        </p:nvSpPr>
        <p:spPr>
          <a:xfrm>
            <a:off x="1154955" y="973668"/>
            <a:ext cx="2942210" cy="1020232"/>
          </a:xfrm>
        </p:spPr>
        <p:txBody>
          <a:bodyPr>
            <a:normAutofit/>
          </a:bodyPr>
          <a:lstStyle/>
          <a:p>
            <a:pPr>
              <a:lnSpc>
                <a:spcPct val="90000"/>
              </a:lnSpc>
            </a:pPr>
            <a:r>
              <a:rPr lang="nl-NL" sz="2800">
                <a:solidFill>
                  <a:srgbClr val="EBEBEB"/>
                </a:solidFill>
              </a:rPr>
              <a:t>Processen rond de rijpheid</a:t>
            </a:r>
          </a:p>
        </p:txBody>
      </p:sp>
      <p:pic>
        <p:nvPicPr>
          <p:cNvPr id="4098" name="Picture 2" descr="fotosynthese 2">
            <a:extLst>
              <a:ext uri="{FF2B5EF4-FFF2-40B4-BE49-F238E27FC236}">
                <a16:creationId xmlns:a16="http://schemas.microsoft.com/office/drawing/2014/main" id="{A31A0CD1-CED5-48E1-87E6-001BCF846D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82076" y="803751"/>
            <a:ext cx="4416595" cy="5250498"/>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1" name="Oval 411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13" name="Oval 4112">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ijdelijke aanduiding voor inhoud 2">
            <a:extLst>
              <a:ext uri="{FF2B5EF4-FFF2-40B4-BE49-F238E27FC236}">
                <a16:creationId xmlns:a16="http://schemas.microsoft.com/office/drawing/2014/main" id="{B23CEC1F-DD64-452C-9007-4244DBB35B4E}"/>
              </a:ext>
            </a:extLst>
          </p:cNvPr>
          <p:cNvSpPr>
            <a:spLocks noGrp="1"/>
          </p:cNvSpPr>
          <p:nvPr>
            <p:ph idx="1"/>
          </p:nvPr>
        </p:nvSpPr>
        <p:spPr>
          <a:xfrm>
            <a:off x="1154955" y="2120900"/>
            <a:ext cx="3133726" cy="3898900"/>
          </a:xfrm>
        </p:spPr>
        <p:txBody>
          <a:bodyPr>
            <a:normAutofit/>
          </a:bodyPr>
          <a:lstStyle/>
          <a:p>
            <a:r>
              <a:rPr lang="nl-NL">
                <a:solidFill>
                  <a:srgbClr val="FFFFFF"/>
                </a:solidFill>
              </a:rPr>
              <a:t>Fotosynthese </a:t>
            </a:r>
          </a:p>
          <a:p>
            <a:r>
              <a:rPr lang="nl-NL">
                <a:solidFill>
                  <a:srgbClr val="FFFFFF"/>
                </a:solidFill>
              </a:rPr>
              <a:t>Assimilatieproces  = stoffen omzetten naar andere soorten stoffen (opbouwproces)</a:t>
            </a:r>
          </a:p>
          <a:p>
            <a:endParaRPr lang="nl-NL">
              <a:solidFill>
                <a:srgbClr val="FFFFFF"/>
              </a:solidFill>
            </a:endParaRPr>
          </a:p>
        </p:txBody>
      </p:sp>
      <p:sp>
        <p:nvSpPr>
          <p:cNvPr id="4115"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02625305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8916E4-F881-4DB9-8BF1-30B01EAEE006}"/>
              </a:ext>
            </a:extLst>
          </p:cNvPr>
          <p:cNvSpPr>
            <a:spLocks noGrp="1"/>
          </p:cNvSpPr>
          <p:nvPr>
            <p:ph type="title"/>
          </p:nvPr>
        </p:nvSpPr>
        <p:spPr/>
        <p:txBody>
          <a:bodyPr/>
          <a:lstStyle/>
          <a:p>
            <a:r>
              <a:rPr lang="nl-NL" dirty="0"/>
              <a:t>Processen rijpheid appel + boomgaardfactoren</a:t>
            </a:r>
          </a:p>
        </p:txBody>
      </p:sp>
      <p:sp>
        <p:nvSpPr>
          <p:cNvPr id="3" name="Tijdelijke aanduiding voor inhoud 2">
            <a:extLst>
              <a:ext uri="{FF2B5EF4-FFF2-40B4-BE49-F238E27FC236}">
                <a16:creationId xmlns:a16="http://schemas.microsoft.com/office/drawing/2014/main" id="{57F52EAE-1563-45F9-B525-AC28572B89F6}"/>
              </a:ext>
            </a:extLst>
          </p:cNvPr>
          <p:cNvSpPr>
            <a:spLocks noGrp="1"/>
          </p:cNvSpPr>
          <p:nvPr>
            <p:ph idx="1"/>
          </p:nvPr>
        </p:nvSpPr>
        <p:spPr>
          <a:xfrm>
            <a:off x="1154954" y="2603499"/>
            <a:ext cx="4283320" cy="3725111"/>
          </a:xfrm>
        </p:spPr>
        <p:txBody>
          <a:bodyPr/>
          <a:lstStyle/>
          <a:p>
            <a:r>
              <a:rPr lang="nl-NL" dirty="0"/>
              <a:t>Assimilatieproces van Appel </a:t>
            </a:r>
          </a:p>
          <a:p>
            <a:r>
              <a:rPr lang="nl-NL" dirty="0"/>
              <a:t>Boomgaardfactoren</a:t>
            </a:r>
          </a:p>
          <a:p>
            <a:r>
              <a:rPr lang="nl-NL" dirty="0"/>
              <a:t>Rekening houden met bestemming appel bij het plukken en bewaren. </a:t>
            </a:r>
          </a:p>
          <a:p>
            <a:r>
              <a:rPr lang="nl-NL" dirty="0"/>
              <a:t>Bewaar/koelcel is geen ziekenhuis, vruchten komen er niet beter uit als dan ze erin gaan. </a:t>
            </a:r>
          </a:p>
        </p:txBody>
      </p:sp>
      <p:pic>
        <p:nvPicPr>
          <p:cNvPr id="5" name="Afbeelding 4">
            <a:extLst>
              <a:ext uri="{FF2B5EF4-FFF2-40B4-BE49-F238E27FC236}">
                <a16:creationId xmlns:a16="http://schemas.microsoft.com/office/drawing/2014/main" id="{19E9B576-6538-45D0-9E4C-E77D40058F9B}"/>
              </a:ext>
            </a:extLst>
          </p:cNvPr>
          <p:cNvPicPr>
            <a:picLocks noChangeAspect="1"/>
          </p:cNvPicPr>
          <p:nvPr/>
        </p:nvPicPr>
        <p:blipFill>
          <a:blip r:embed="rId2"/>
          <a:stretch>
            <a:fillRect/>
          </a:stretch>
        </p:blipFill>
        <p:spPr>
          <a:xfrm>
            <a:off x="6322934" y="2603499"/>
            <a:ext cx="4283320" cy="3533749"/>
          </a:xfrm>
          <a:prstGeom prst="rect">
            <a:avLst/>
          </a:prstGeom>
        </p:spPr>
      </p:pic>
    </p:spTree>
    <p:extLst>
      <p:ext uri="{BB962C8B-B14F-4D97-AF65-F5344CB8AC3E}">
        <p14:creationId xmlns:p14="http://schemas.microsoft.com/office/powerpoint/2010/main" val="2289774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{F8614B87-4742-4AE6-9476-A2172E9EBBC5}tf02900722</Template>
  <TotalTime>3411</TotalTime>
  <Words>583</Words>
  <Application>Microsoft Office PowerPoint</Application>
  <PresentationFormat>Breedbeeld</PresentationFormat>
  <Paragraphs>79</Paragraphs>
  <Slides>16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Century Gothic</vt:lpstr>
      <vt:lpstr>Wingdings</vt:lpstr>
      <vt:lpstr>Wingdings 3</vt:lpstr>
      <vt:lpstr>Ion-directiekamer</vt:lpstr>
      <vt:lpstr>Oogsten en verwerken</vt:lpstr>
      <vt:lpstr>Indeling lessen</vt:lpstr>
      <vt:lpstr>Indeling van vandaag</vt:lpstr>
      <vt:lpstr>Praktijkopdracht 1.4  </vt:lpstr>
      <vt:lpstr>Fruitteeltgebieden </vt:lpstr>
      <vt:lpstr>Indeling van fruitgewassen </vt:lpstr>
      <vt:lpstr>Theorieboek hoofdstuk 3 bladzijde 14 3. Verzorgen oogst en sorteerwerkzaamheden</vt:lpstr>
      <vt:lpstr>Processen rond de rijpheid</vt:lpstr>
      <vt:lpstr>Processen rijpheid appel + boomgaardfactoren</vt:lpstr>
      <vt:lpstr>Verandering vrucht</vt:lpstr>
      <vt:lpstr>Fysiologische processen </vt:lpstr>
      <vt:lpstr>Schoolopdracht 3.1 rijpheid bepalen</vt:lpstr>
      <vt:lpstr>Rijpheidstadia</vt:lpstr>
      <vt:lpstr>Vruchtkwaliteit en opbrengsten</vt:lpstr>
      <vt:lpstr>Uitleg verslag maken WPO</vt:lpstr>
      <vt:lpstr>Gewasbescherming + Mentoruur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Oogsten en verwerken</dc:title>
  <dc:creator>Gerrit | De Fruitmotor</dc:creator>
  <cp:lastModifiedBy>Gerrit | De Fruitmotor</cp:lastModifiedBy>
  <cp:revision>9</cp:revision>
  <dcterms:created xsi:type="dcterms:W3CDTF">2022-08-15T10:47:37Z</dcterms:created>
  <dcterms:modified xsi:type="dcterms:W3CDTF">2022-09-22T07:38:39Z</dcterms:modified>
</cp:coreProperties>
</file>